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8" r:id="rId2"/>
  </p:sldMasterIdLst>
  <p:notesMasterIdLst>
    <p:notesMasterId r:id="rId21"/>
  </p:notesMasterIdLst>
  <p:sldIdLst>
    <p:sldId id="286" r:id="rId3"/>
    <p:sldId id="256" r:id="rId4"/>
    <p:sldId id="278" r:id="rId5"/>
    <p:sldId id="264" r:id="rId6"/>
    <p:sldId id="265" r:id="rId7"/>
    <p:sldId id="284" r:id="rId8"/>
    <p:sldId id="266" r:id="rId9"/>
    <p:sldId id="279" r:id="rId10"/>
    <p:sldId id="281" r:id="rId11"/>
    <p:sldId id="283" r:id="rId12"/>
    <p:sldId id="285" r:id="rId13"/>
    <p:sldId id="272" r:id="rId14"/>
    <p:sldId id="282" r:id="rId15"/>
    <p:sldId id="269" r:id="rId16"/>
    <p:sldId id="270" r:id="rId17"/>
    <p:sldId id="271" r:id="rId18"/>
    <p:sldId id="263" r:id="rId19"/>
    <p:sldId id="287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00"/>
    <a:srgbClr val="FDF7E7"/>
    <a:srgbClr val="FFE5F8"/>
    <a:srgbClr val="FDF8F1"/>
    <a:srgbClr val="FFFFCC"/>
    <a:srgbClr val="4E69DA"/>
    <a:srgbClr val="33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1539" autoAdjust="0"/>
    <p:restoredTop sz="90929"/>
  </p:normalViewPr>
  <p:slideViewPr>
    <p:cSldViewPr>
      <p:cViewPr varScale="1"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37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 smtClean="0"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 smtClean="0"/>
            </a:lvl1pPr>
          </a:lstStyle>
          <a:p>
            <a:pPr>
              <a:defRPr/>
            </a:pPr>
            <a:fld id="{76953B77-4E03-494A-992B-162B6AFB6415}" type="datetimeFigureOut">
              <a:rPr lang="ro-RO"/>
              <a:pPr>
                <a:defRPr/>
              </a:pPr>
              <a:t>09.01.2017</a:t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o-RO" noProof="0" smtClean="0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o-RO" noProof="0" smtClean="0"/>
              <a:t>Clic pentru editare stiluri text Coordonator</a:t>
            </a:r>
          </a:p>
          <a:p>
            <a:pPr lvl="1"/>
            <a:r>
              <a:rPr lang="ro-RO" noProof="0" smtClean="0"/>
              <a:t>Al doilea nivel</a:t>
            </a:r>
          </a:p>
          <a:p>
            <a:pPr lvl="2"/>
            <a:r>
              <a:rPr lang="ro-RO" noProof="0" smtClean="0"/>
              <a:t>Al treilea nivel</a:t>
            </a:r>
          </a:p>
          <a:p>
            <a:pPr lvl="3"/>
            <a:r>
              <a:rPr lang="ro-RO" noProof="0" smtClean="0"/>
              <a:t>Al patrulea nivel</a:t>
            </a:r>
          </a:p>
          <a:p>
            <a:pPr lvl="4"/>
            <a:r>
              <a:rPr lang="ro-RO" noProof="0" smtClean="0"/>
              <a:t>Al cincilea nivel</a:t>
            </a:r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 smtClean="0"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 smtClean="0"/>
            </a:lvl1pPr>
          </a:lstStyle>
          <a:p>
            <a:pPr>
              <a:defRPr/>
            </a:pPr>
            <a:fld id="{EC175BB7-A8E3-4738-A744-DA2DFC0D56C7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21935157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ubstituent imagine diapozitiv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Substituent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o-RO" altLang="ro-RO" smtClean="0"/>
          </a:p>
        </p:txBody>
      </p:sp>
      <p:sp>
        <p:nvSpPr>
          <p:cNvPr id="35844" name="Substituent număr diapozitiv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fld id="{DE6AB698-4EF7-4EE1-A9AA-9AD896579224}" type="slidenum">
              <a:rPr lang="ro-RO" altLang="ro-RO" sz="1200"/>
              <a:pPr/>
              <a:t>2</a:t>
            </a:fld>
            <a:endParaRPr lang="ro-RO" altLang="ro-RO" sz="1200"/>
          </a:p>
        </p:txBody>
      </p:sp>
    </p:spTree>
    <p:extLst>
      <p:ext uri="{BB962C8B-B14F-4D97-AF65-F5344CB8AC3E}">
        <p14:creationId xmlns:p14="http://schemas.microsoft.com/office/powerpoint/2010/main" xmlns="" val="3310293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175BB7-A8E3-4738-A744-DA2DFC0D56C7}" type="slidenum">
              <a:rPr lang="ro-RO" smtClean="0"/>
              <a:pPr>
                <a:defRPr/>
              </a:pPr>
              <a:t>3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645129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ubstituent imagine diapozitiv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Substituent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o-RO" altLang="ro-RO" smtClean="0"/>
          </a:p>
        </p:txBody>
      </p:sp>
      <p:sp>
        <p:nvSpPr>
          <p:cNvPr id="38916" name="Substituent număr diapozitiv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fld id="{CFF55423-6B1F-4FBA-A0FB-870607A4AF2D}" type="slidenum">
              <a:rPr lang="ro-RO" altLang="ro-RO" sz="1200"/>
              <a:pPr/>
              <a:t>4</a:t>
            </a:fld>
            <a:endParaRPr lang="ro-RO" altLang="ro-RO" sz="1200"/>
          </a:p>
        </p:txBody>
      </p:sp>
    </p:spTree>
    <p:extLst>
      <p:ext uri="{BB962C8B-B14F-4D97-AF65-F5344CB8AC3E}">
        <p14:creationId xmlns:p14="http://schemas.microsoft.com/office/powerpoint/2010/main" xmlns="" val="3787221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175BB7-A8E3-4738-A744-DA2DFC0D56C7}" type="slidenum">
              <a:rPr lang="ro-RO" smtClean="0"/>
              <a:pPr>
                <a:defRPr/>
              </a:pPr>
              <a:t>7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178876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ubstituent imagine diapozitiv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Substituent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o-RO" altLang="ro-RO" smtClean="0"/>
          </a:p>
        </p:txBody>
      </p:sp>
      <p:sp>
        <p:nvSpPr>
          <p:cNvPr id="44036" name="Substituent număr diapozitiv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fld id="{3B02525C-8AE6-4168-B360-7D4A7860499F}" type="slidenum">
              <a:rPr lang="ro-RO" altLang="ro-RO" sz="1200"/>
              <a:pPr/>
              <a:t>8</a:t>
            </a:fld>
            <a:endParaRPr lang="ro-RO" altLang="ro-RO" sz="1200"/>
          </a:p>
        </p:txBody>
      </p:sp>
    </p:spTree>
    <p:extLst>
      <p:ext uri="{BB962C8B-B14F-4D97-AF65-F5344CB8AC3E}">
        <p14:creationId xmlns:p14="http://schemas.microsoft.com/office/powerpoint/2010/main" xmlns="" val="2875195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175BB7-A8E3-4738-A744-DA2DFC0D56C7}" type="slidenum">
              <a:rPr lang="ro-RO" smtClean="0"/>
              <a:pPr>
                <a:defRPr/>
              </a:pPr>
              <a:t>18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96625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/>
          </a:extLst>
        </p:spPr>
      </p:pic>
      <p:grpSp>
        <p:nvGrpSpPr>
          <p:cNvPr id="5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1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2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4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5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8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0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3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6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8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0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2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6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7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9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0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2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3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4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7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9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1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2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3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6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8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/>
          <a:lstStyle>
            <a:lvl1pPr algn="l">
              <a:defRPr sz="4000"/>
            </a:lvl1pPr>
          </a:lstStyle>
          <a:p>
            <a:r>
              <a:rPr lang="ro-RO" dirty="0" smtClean="0"/>
              <a:t>Clic pentru editare stil titlu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 smtClean="0"/>
              <a:t>Clic pentru a edita stilul de subtitlu</a:t>
            </a:r>
            <a:endParaRPr lang="en-US" dirty="0"/>
          </a:p>
        </p:txBody>
      </p:sp>
      <p:sp>
        <p:nvSpPr>
          <p:cNvPr id="60" name="Date Placeholder 3"/>
          <p:cNvSpPr>
            <a:spLocks noGrp="1"/>
          </p:cNvSpPr>
          <p:nvPr>
            <p:ph type="dt" sz="half" idx="10"/>
          </p:nvPr>
        </p:nvSpPr>
        <p:spPr>
          <a:xfrm>
            <a:off x="5800725" y="5410200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8" y="5410200"/>
            <a:ext cx="38433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274" y="5410200"/>
            <a:ext cx="97720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8E0D6-7897-4E45-B368-3AF9CFC1F4E3}" type="slidenum">
              <a:rPr lang="en-US" altLang="ro-RO"/>
              <a:pPr>
                <a:defRPr/>
              </a:pPr>
              <a:t>‹#›</a:t>
            </a:fld>
            <a:r>
              <a:rPr lang="ro-RO" altLang="ro-RO" dirty="0"/>
              <a:t> din </a:t>
            </a:r>
            <a:r>
              <a:rPr lang="ro-RO" altLang="ro-RO" dirty="0" smtClean="0"/>
              <a:t>1</a:t>
            </a:r>
            <a:r>
              <a:rPr lang="en-US" altLang="ro-RO" dirty="0" smtClean="0"/>
              <a:t>8</a:t>
            </a:r>
            <a:endParaRPr lang="ro-RO" altLang="ro-RO" dirty="0"/>
          </a:p>
          <a:p>
            <a:pPr>
              <a:defRPr/>
            </a:pPr>
            <a:endParaRPr lang="en-US" altLang="ro-RO" dirty="0"/>
          </a:p>
        </p:txBody>
      </p:sp>
    </p:spTree>
    <p:extLst>
      <p:ext uri="{BB962C8B-B14F-4D97-AF65-F5344CB8AC3E}">
        <p14:creationId xmlns:p14="http://schemas.microsoft.com/office/powerpoint/2010/main" xmlns="" val="1523992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ine panoramică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3200"/>
            </a:lvl1pPr>
          </a:lstStyle>
          <a:p>
            <a:pPr lvl="0"/>
            <a:r>
              <a:rPr lang="ro-RO" noProof="0" smtClean="0"/>
              <a:t>Faceți clic pe pictogramă pentru a adăuga o imagine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C635C-55EC-4492-8DB7-F251D5C6A613}" type="slidenum">
              <a:rPr lang="en-US" altLang="ro-RO"/>
              <a:pPr>
                <a:defRPr/>
              </a:pPr>
              <a:t>‹#›</a:t>
            </a:fld>
            <a:r>
              <a:rPr lang="ro-RO" altLang="ro-RO"/>
              <a:t> din 17</a:t>
            </a:r>
          </a:p>
          <a:p>
            <a:pPr>
              <a:defRPr/>
            </a:pPr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490189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u și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/>
          <a:lstStyle>
            <a:lvl1pPr>
              <a:defRPr sz="360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280DF-4F58-4A95-A116-82AFFC127284}" type="slidenum">
              <a:rPr lang="en-US" altLang="ro-RO"/>
              <a:pPr>
                <a:defRPr/>
              </a:pPr>
              <a:t>‹#›</a:t>
            </a:fld>
            <a:r>
              <a:rPr lang="ro-RO" altLang="ro-RO" dirty="0"/>
              <a:t> din </a:t>
            </a:r>
            <a:r>
              <a:rPr lang="ro-RO" altLang="ro-RO" dirty="0" smtClean="0"/>
              <a:t>1</a:t>
            </a:r>
            <a:r>
              <a:rPr lang="en-US" altLang="ro-RO" dirty="0" smtClean="0"/>
              <a:t>8</a:t>
            </a:r>
            <a:endParaRPr lang="ro-RO" altLang="ro-RO" dirty="0"/>
          </a:p>
          <a:p>
            <a:pPr>
              <a:defRPr/>
            </a:pPr>
            <a:endParaRPr lang="en-US" altLang="ro-RO" dirty="0"/>
          </a:p>
        </p:txBody>
      </p:sp>
    </p:spTree>
    <p:extLst>
      <p:ext uri="{BB962C8B-B14F-4D97-AF65-F5344CB8AC3E}">
        <p14:creationId xmlns:p14="http://schemas.microsoft.com/office/powerpoint/2010/main" xmlns="" val="711574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1"/>
          <p:cNvSpPr txBox="1"/>
          <p:nvPr/>
        </p:nvSpPr>
        <p:spPr>
          <a:xfrm>
            <a:off x="696913" y="719138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" name="TextBox 52"/>
          <p:cNvSpPr txBox="1"/>
          <p:nvPr/>
        </p:nvSpPr>
        <p:spPr>
          <a:xfrm>
            <a:off x="7816850" y="2765425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/>
          <a:lstStyle>
            <a:lvl1pPr>
              <a:defRPr sz="360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2C97C-05E3-45F2-B052-9D6A8C45EF2E}" type="slidenum">
              <a:rPr lang="en-US" altLang="ro-RO"/>
              <a:pPr>
                <a:defRPr/>
              </a:pPr>
              <a:t>‹#›</a:t>
            </a:fld>
            <a:r>
              <a:rPr lang="ro-RO" altLang="ro-RO"/>
              <a:t> din 17</a:t>
            </a:r>
          </a:p>
          <a:p>
            <a:pPr>
              <a:defRPr/>
            </a:pPr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37726348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35215-AD3E-458A-B842-3662AFF6582D}" type="slidenum">
              <a:rPr lang="en-US" altLang="ro-RO"/>
              <a:pPr>
                <a:defRPr/>
              </a:pPr>
              <a:t>‹#›</a:t>
            </a:fld>
            <a:r>
              <a:rPr lang="ro-RO" altLang="ro-RO"/>
              <a:t> din 17</a:t>
            </a:r>
          </a:p>
          <a:p>
            <a:pPr>
              <a:defRPr/>
            </a:pPr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40466351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24598-0E1A-41B1-B15D-E0C7D6CBF7EF}" type="slidenum">
              <a:rPr lang="en-US" altLang="ro-RO"/>
              <a:pPr>
                <a:defRPr/>
              </a:pPr>
              <a:t>‹#›</a:t>
            </a:fld>
            <a:r>
              <a:rPr lang="ro-RO" altLang="ro-RO"/>
              <a:t> din 17</a:t>
            </a:r>
          </a:p>
          <a:p>
            <a:pPr>
              <a:defRPr/>
            </a:pPr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42005285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loană cu trei imag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1800" dirty="0"/>
            </a:lvl1pPr>
          </a:lstStyle>
          <a:p>
            <a:pPr lvl="0"/>
            <a:r>
              <a:rPr lang="ro-RO" noProof="0" smtClean="0"/>
              <a:t>Faceți clic pe pictogramă pentru a adăuga o imagine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1800" dirty="0"/>
            </a:lvl1pPr>
          </a:lstStyle>
          <a:p>
            <a:pPr lvl="0"/>
            <a:r>
              <a:rPr lang="ro-RO" noProof="0" smtClean="0"/>
              <a:t>Faceți clic pe pictogramă pentru a adăuga o imagine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1800" dirty="0"/>
            </a:lvl1pPr>
          </a:lstStyle>
          <a:p>
            <a:pPr lvl="0"/>
            <a:r>
              <a:rPr lang="ro-RO" noProof="0" smtClean="0"/>
              <a:t>Faceți clic pe pictogramă pentru a adăuga o imagine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 cap="all" baseline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1B8F8-2945-422D-BE39-DA178138D6DF}" type="slidenum">
              <a:rPr lang="en-US" altLang="ro-RO"/>
              <a:pPr>
                <a:defRPr/>
              </a:pPr>
              <a:t>‹#›</a:t>
            </a:fld>
            <a:r>
              <a:rPr lang="ro-RO" altLang="ro-RO"/>
              <a:t> din 17</a:t>
            </a:r>
          </a:p>
          <a:p>
            <a:pPr>
              <a:defRPr/>
            </a:pPr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1912094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8A5A2-0C52-439D-97E0-DC8965128114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271776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F5548-0EB3-4B37-A996-5FFD69549E0B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16641659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o-RO" smtClean="0"/>
              <a:t>Clic pentru a edita stilul de subtitlu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875AB-AA3B-4E11-93A1-DF0884AA0ACF}" type="slidenum">
              <a:rPr lang="en-US" altLang="ro-RO"/>
              <a:pPr>
                <a:defRPr/>
              </a:pPr>
              <a:t>‹#›</a:t>
            </a:fld>
            <a:r>
              <a:rPr lang="ro-RO" altLang="ro-RO"/>
              <a:t> din 17</a:t>
            </a:r>
          </a:p>
          <a:p>
            <a:pPr>
              <a:defRPr/>
            </a:pPr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23461641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588D3-FD70-4C59-B0FA-B88C37BC56C2}" type="slidenum">
              <a:rPr lang="en-US" altLang="ro-RO"/>
              <a:pPr>
                <a:defRPr/>
              </a:pPr>
              <a:t>‹#›</a:t>
            </a:fld>
            <a:r>
              <a:rPr lang="ro-RO" altLang="ro-RO"/>
              <a:t> din 17</a:t>
            </a:r>
          </a:p>
          <a:p>
            <a:pPr>
              <a:defRPr/>
            </a:pPr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1954845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o-RO" dirty="0" smtClean="0"/>
              <a:t>Clic pentru editare stil titlu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>
            <a:lvl1pPr marL="228600" indent="-228600"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  <a:defRPr/>
            </a:lvl1pPr>
            <a:lvl2pPr>
              <a:buClr>
                <a:srgbClr val="FFFF00"/>
              </a:buClr>
              <a:buSzPct val="80000"/>
              <a:defRPr/>
            </a:lvl2pPr>
          </a:lstStyle>
          <a:p>
            <a:pPr lvl="0"/>
            <a:r>
              <a:rPr lang="ro-RO" dirty="0" smtClean="0"/>
              <a:t>Clic pentru editare stiluri text Coordonator</a:t>
            </a:r>
          </a:p>
          <a:p>
            <a:pPr lvl="1"/>
            <a:r>
              <a:rPr lang="ro-RO" dirty="0" smtClean="0"/>
              <a:t>Al doilea nivel</a:t>
            </a:r>
          </a:p>
          <a:p>
            <a:pPr lvl="2"/>
            <a:r>
              <a:rPr lang="ro-RO" dirty="0" smtClean="0"/>
              <a:t>Al treilea nivel</a:t>
            </a:r>
          </a:p>
          <a:p>
            <a:pPr lvl="3"/>
            <a:r>
              <a:rPr lang="ro-RO" dirty="0" smtClean="0"/>
              <a:t>Al patrulea nivel</a:t>
            </a:r>
          </a:p>
          <a:p>
            <a:pPr lvl="4"/>
            <a:r>
              <a:rPr lang="ro-RO" dirty="0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buFontTx/>
              <a:buNone/>
              <a:defRPr/>
            </a:pP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313" y="5883275"/>
            <a:ext cx="1111236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‹#›</a:t>
            </a:fld>
            <a:r>
              <a:rPr lang="ro-RO" altLang="ro-RO" dirty="0" smtClean="0"/>
              <a:t> / 1</a:t>
            </a:r>
            <a:r>
              <a:rPr lang="en-US" altLang="ro-RO" dirty="0" smtClean="0"/>
              <a:t>8</a:t>
            </a:r>
            <a:endParaRPr lang="ro-RO" altLang="ro-RO" dirty="0" smtClean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228184" y="6365390"/>
            <a:ext cx="1111236" cy="398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None/>
              <a:defRPr sz="14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ro-RO" altLang="ro-RO" dirty="0" smtClean="0"/>
          </a:p>
        </p:txBody>
      </p:sp>
    </p:spTree>
    <p:extLst>
      <p:ext uri="{BB962C8B-B14F-4D97-AF65-F5344CB8AC3E}">
        <p14:creationId xmlns:p14="http://schemas.microsoft.com/office/powerpoint/2010/main" xmlns="" val="29558958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4F7EC-9E4D-4073-B10D-725CE7BD2589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40072424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711B0-E1C5-4620-ADC4-C2B8E3FAC80E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17880596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CD0FB-B209-4742-8646-DBD96E880007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677138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55816-B272-4A0B-BE63-0BBA15379A24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39140377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DF7F5-E568-49B8-8087-3CFEE0DADE87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5098534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BA7E5-5E87-4214-96F9-356CDD7402BF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2782559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3673E-BF17-4492-AE07-48A63A32552A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22878240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66F0C-7E1F-4F3E-B94E-1B78B55229B4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20894527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B5F6C-66F4-4B4D-9FB7-D1F8F8F38134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482434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ro-RO" dirty="0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84580-82A1-4FDE-AF4B-97A9DE13B8D1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2429926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o-RO" dirty="0" smtClean="0"/>
              <a:t>Clic pentru editare stiluri text Coordonator</a:t>
            </a:r>
          </a:p>
          <a:p>
            <a:pPr lvl="1"/>
            <a:r>
              <a:rPr lang="ro-RO" dirty="0" smtClean="0"/>
              <a:t>Al doilea nivel</a:t>
            </a:r>
          </a:p>
          <a:p>
            <a:pPr lvl="2"/>
            <a:r>
              <a:rPr lang="ro-RO" dirty="0" smtClean="0"/>
              <a:t>Al treilea nivel</a:t>
            </a:r>
          </a:p>
          <a:p>
            <a:pPr lvl="3"/>
            <a:r>
              <a:rPr lang="ro-RO" dirty="0" smtClean="0"/>
              <a:t>Al patrulea nivel</a:t>
            </a:r>
          </a:p>
          <a:p>
            <a:pPr lvl="4"/>
            <a:r>
              <a:rPr lang="ro-RO" dirty="0" smtClean="0"/>
              <a:t>Al cincilea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o-RO" dirty="0" smtClean="0"/>
              <a:t>Clic pentru editare stiluri text Coordonator</a:t>
            </a:r>
          </a:p>
          <a:p>
            <a:pPr lvl="1"/>
            <a:r>
              <a:rPr lang="ro-RO" dirty="0" smtClean="0"/>
              <a:t>Al doilea nivel</a:t>
            </a:r>
          </a:p>
          <a:p>
            <a:pPr lvl="2"/>
            <a:r>
              <a:rPr lang="ro-RO" dirty="0" smtClean="0"/>
              <a:t>Al treilea nivel</a:t>
            </a:r>
          </a:p>
          <a:p>
            <a:pPr lvl="3"/>
            <a:r>
              <a:rPr lang="ro-RO" dirty="0" smtClean="0"/>
              <a:t>Al patrulea nivel</a:t>
            </a:r>
          </a:p>
          <a:p>
            <a:pPr lvl="4"/>
            <a:r>
              <a:rPr lang="ro-RO" dirty="0" smtClean="0"/>
              <a:t>Al cincilea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‹#›</a:t>
            </a:fld>
            <a:r>
              <a:rPr lang="ro-RO" altLang="ro-RO" dirty="0" smtClean="0"/>
              <a:t> / </a:t>
            </a:r>
            <a:r>
              <a:rPr lang="en-US" altLang="ro-RO" dirty="0" smtClean="0"/>
              <a:t>18</a:t>
            </a:r>
            <a:endParaRPr lang="ro-RO" altLang="ro-RO" dirty="0" smtClean="0"/>
          </a:p>
        </p:txBody>
      </p:sp>
    </p:spTree>
    <p:extLst>
      <p:ext uri="{BB962C8B-B14F-4D97-AF65-F5344CB8AC3E}">
        <p14:creationId xmlns:p14="http://schemas.microsoft.com/office/powerpoint/2010/main" xmlns="" val="3709696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A3081-4407-48E9-B497-BBF2C0EDD59D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2715948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502E8-2D57-469B-B6A2-7218AC808D9E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76839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FF977-9FD3-45D5-8643-2726447EDCD5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36716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E04EB-4CA3-4418-A382-B5734EA82BF9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197483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defRPr lang="en-US" sz="3200"/>
            </a:lvl1pPr>
          </a:lstStyle>
          <a:p>
            <a:pPr lvl="0"/>
            <a:r>
              <a:rPr lang="ro-RO" noProof="0" smtClean="0"/>
              <a:t>Faceți clic pe pictogramă pentru a adăuga o imagine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ACB92-DA5F-49CF-BC34-EEBD47DA79D0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xmlns="" val="2700468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4011" y="-14289"/>
            <a:ext cx="9144002" cy="6858001"/>
          </a:xfrm>
          <a:prstGeom prst="rect">
            <a:avLst/>
          </a:prstGeom>
          <a:noFill/>
          <a:extLst>
            <a:ext uri="{909E8E84-426E-40dd-AFC4-6F175D3DCCD1}"/>
          </a:extLst>
        </p:spPr>
      </p:pic>
      <p:grpSp>
        <p:nvGrpSpPr>
          <p:cNvPr id="1027" name="Group 7"/>
          <p:cNvGrpSpPr>
            <a:grpSpLocks/>
          </p:cNvGrpSpPr>
          <p:nvPr/>
        </p:nvGrpSpPr>
        <p:grpSpPr bwMode="auto">
          <a:xfrm>
            <a:off x="-14288" y="0"/>
            <a:ext cx="9042401" cy="6858000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/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5663" y="619125"/>
            <a:ext cx="7429500" cy="1477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55663" y="2249488"/>
            <a:ext cx="7429500" cy="354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o-RO" altLang="ro-RO" smtClean="0"/>
              <a:t>Clic pentru editare stiluri text Coordonator</a:t>
            </a:r>
          </a:p>
          <a:p>
            <a:pPr lvl="1"/>
            <a:r>
              <a:rPr lang="ro-RO" altLang="ro-RO" smtClean="0"/>
              <a:t>Al doilea nivel</a:t>
            </a:r>
          </a:p>
          <a:p>
            <a:pPr lvl="2"/>
            <a:r>
              <a:rPr lang="ro-RO" altLang="ro-RO" smtClean="0"/>
              <a:t>Al treilea nivel</a:t>
            </a:r>
          </a:p>
          <a:p>
            <a:pPr lvl="3"/>
            <a:r>
              <a:rPr lang="ro-RO" altLang="ro-RO" smtClean="0"/>
              <a:t>Al patrulea nivel</a:t>
            </a:r>
          </a:p>
          <a:p>
            <a:pPr lvl="4"/>
            <a:r>
              <a:rPr lang="ro-RO" altLang="ro-RO" smtClean="0"/>
              <a:t>Al cincilea nivel</a:t>
            </a:r>
            <a:endParaRPr lang="en-US" alt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763" y="58832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5663" y="5883275"/>
            <a:ext cx="4679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313" y="5849937"/>
            <a:ext cx="1111236" cy="398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lnSpc>
                <a:spcPct val="90000"/>
              </a:lnSpc>
              <a:spcBef>
                <a:spcPct val="20000"/>
              </a:spcBef>
              <a:buFontTx/>
              <a:buNone/>
              <a:defRPr sz="1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‹#›</a:t>
            </a:fld>
            <a:r>
              <a:rPr lang="ro-RO" altLang="ro-RO" dirty="0" smtClean="0"/>
              <a:t> / 1</a:t>
            </a:r>
            <a:r>
              <a:rPr lang="en-US" altLang="ro-RO" dirty="0" smtClean="0"/>
              <a:t>8</a:t>
            </a:r>
            <a:endParaRPr lang="ro-RO" altLang="ro-RO" dirty="0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  <p:sldLayoutId id="2147483734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200" b="1" kern="1200" cap="all">
          <a:solidFill>
            <a:srgbClr val="FFFF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anose="020B060402020202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anose="020B060402020202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anose="020B060402020202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anose="020B0604020202020204" pitchFamily="34" charset="0"/>
        </a:defRPr>
      </a:lvl9pPr>
    </p:titleStyle>
    <p:bodyStyle>
      <a:lvl1pPr marL="228600" indent="-228600" algn="l" rtl="0" fontAlgn="base">
        <a:lnSpc>
          <a:spcPct val="120000"/>
        </a:lnSpc>
        <a:spcBef>
          <a:spcPts val="1000"/>
        </a:spcBef>
        <a:spcAft>
          <a:spcPct val="0"/>
        </a:spcAft>
        <a:buSzPct val="125000"/>
        <a:buFont typeface="Arial" panose="020B0604020202020204" pitchFamily="34" charset="0"/>
        <a:buChar char="•"/>
        <a:defRPr sz="3000" kern="1200">
          <a:solidFill>
            <a:srgbClr val="F2F2F2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panose="020B0604020202020204" pitchFamily="34" charset="0"/>
        <a:buChar char="•"/>
        <a:defRPr sz="3000" kern="1200">
          <a:solidFill>
            <a:srgbClr val="F2F2F2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panose="020B0604020202020204" pitchFamily="34" charset="0"/>
        <a:buChar char="•"/>
        <a:defRPr sz="3000" kern="1200">
          <a:solidFill>
            <a:srgbClr val="F2F2F2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panose="020B0604020202020204" pitchFamily="34" charset="0"/>
        <a:buChar char="•"/>
        <a:defRPr sz="3000" kern="1200">
          <a:solidFill>
            <a:srgbClr val="F2F2F2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panose="020B0604020202020204" pitchFamily="34" charset="0"/>
        <a:buChar char="•"/>
        <a:defRPr sz="3000" kern="1200">
          <a:solidFill>
            <a:srgbClr val="F2F2F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ubstituent titlu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o-RO" altLang="ro-RO" smtClean="0"/>
              <a:t>Clic pentru editare stil titlu</a:t>
            </a:r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 sz="900" dirty="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907A4B7-570F-4C96-B233-03CA0C7595FB}" type="slidenum">
              <a:rPr lang="en-US" altLang="ro-RO"/>
              <a:pPr>
                <a:defRPr/>
              </a:pPr>
              <a:t>‹#›</a:t>
            </a:fld>
            <a:r>
              <a:rPr lang="ro-RO" altLang="ro-RO"/>
              <a:t> din 17</a:t>
            </a:r>
          </a:p>
          <a:p>
            <a:pPr>
              <a:defRPr/>
            </a:pPr>
            <a:endParaRPr lang="en-US" alt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hf hdr="0" ftr="0" dt="0"/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guykawasaki.com/2005/12/the_102030_rule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1900237" y="1844824"/>
            <a:ext cx="6593681" cy="2387600"/>
          </a:xfrm>
        </p:spPr>
        <p:txBody>
          <a:bodyPr/>
          <a:lstStyle/>
          <a:p>
            <a:pPr algn="r"/>
            <a:r>
              <a:rPr lang="vi-VN" altLang="ro-RO" dirty="0"/>
              <a:t>Reguli </a:t>
            </a:r>
            <a:r>
              <a:rPr lang="vi-VN" altLang="ro-RO" sz="4400" dirty="0"/>
              <a:t>de</a:t>
            </a:r>
            <a:r>
              <a:rPr lang="vi-VN" altLang="ro-RO" dirty="0"/>
              <a:t> bază pentru prezentări</a:t>
            </a:r>
            <a:endParaRPr lang="ro-RO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900238" y="5116594"/>
            <a:ext cx="6593681" cy="1655762"/>
          </a:xfrm>
        </p:spPr>
        <p:txBody>
          <a:bodyPr/>
          <a:lstStyle/>
          <a:p>
            <a:pPr algn="r"/>
            <a:r>
              <a:rPr lang="ro-RO" dirty="0" smtClean="0"/>
              <a:t>Prof. </a:t>
            </a:r>
            <a:r>
              <a:rPr lang="ro-RO" dirty="0" err="1" smtClean="0"/>
              <a:t>Sofroni</a:t>
            </a:r>
            <a:r>
              <a:rPr lang="ro-RO" dirty="0" smtClean="0"/>
              <a:t> IULIA - </a:t>
            </a:r>
            <a:r>
              <a:rPr lang="ro-RO" dirty="0" err="1" smtClean="0"/>
              <a:t>eCATERINA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411142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0975"/>
            <a:ext cx="77724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sz="4000" cap="none" dirty="0" smtClean="0"/>
              <a:t>Formatarea textului (1/2)</a:t>
            </a:r>
            <a:endParaRPr lang="en-US" altLang="ro-RO" sz="4000" cap="none" dirty="0" smtClean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47675" y="1354280"/>
            <a:ext cx="8696325" cy="435927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ro-RO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Serif</a:t>
            </a:r>
            <a:r>
              <a:rPr lang="en-US" altLang="ro-RO" sz="3200" dirty="0" smtClean="0">
                <a:solidFill>
                  <a:schemeClr val="tx1"/>
                </a:solidFill>
              </a:rPr>
              <a:t> </a:t>
            </a:r>
            <a:r>
              <a:rPr lang="ro-RO" altLang="ro-RO" dirty="0" smtClean="0">
                <a:solidFill>
                  <a:schemeClr val="tx1"/>
                </a:solidFill>
              </a:rPr>
              <a:t>versus</a:t>
            </a:r>
            <a:r>
              <a:rPr lang="en-US" altLang="ro-RO" dirty="0" smtClean="0">
                <a:solidFill>
                  <a:schemeClr val="tx1"/>
                </a:solidFill>
              </a:rPr>
              <a:t> </a:t>
            </a:r>
            <a:r>
              <a:rPr lang="en-US" altLang="ro-RO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San Serif.</a:t>
            </a:r>
            <a:endParaRPr lang="ro-RO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ro-RO" dirty="0" smtClean="0">
                <a:solidFill>
                  <a:schemeClr val="tx1"/>
                </a:solidFill>
              </a:rPr>
              <a:t>Fontul potrivit (</a:t>
            </a:r>
            <a:r>
              <a:rPr lang="ro-RO" b="1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Helvetica</a:t>
            </a:r>
            <a:r>
              <a:rPr lang="ro-RO" dirty="0" smtClean="0">
                <a:solidFill>
                  <a:schemeClr val="tx1"/>
                </a:solidFill>
              </a:rPr>
              <a:t>, </a:t>
            </a:r>
            <a:r>
              <a:rPr lang="ro-RO" b="1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Arial</a:t>
            </a:r>
            <a:r>
              <a:rPr lang="ro-RO" dirty="0" smtClean="0">
                <a:solidFill>
                  <a:schemeClr val="tx1"/>
                </a:solidFill>
              </a:rPr>
              <a:t>) ajută la transmiterea mesajului</a:t>
            </a:r>
          </a:p>
          <a:p>
            <a:pPr fontAlgn="auto">
              <a:spcAft>
                <a:spcPts val="0"/>
              </a:spcAft>
              <a:defRPr/>
            </a:pPr>
            <a:r>
              <a:rPr lang="ro-RO" dirty="0" smtClean="0">
                <a:solidFill>
                  <a:schemeClr val="tx1"/>
                </a:solidFill>
              </a:rPr>
              <a:t>Evitați fonturi înguste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o-RO" dirty="0" smtClean="0">
                <a:solidFill>
                  <a:schemeClr val="tx1"/>
                </a:solidFill>
              </a:rPr>
              <a:t>(ex. </a:t>
            </a:r>
            <a:r>
              <a:rPr lang="ro-RO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Arial</a:t>
            </a:r>
            <a:r>
              <a:rPr lang="ro-RO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o-RO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Narrow</a:t>
            </a:r>
            <a:r>
              <a:rPr lang="ro-RO" dirty="0">
                <a:solidFill>
                  <a:schemeClr val="tx1"/>
                </a:solidFill>
              </a:rPr>
              <a:t>)</a:t>
            </a:r>
            <a:r>
              <a:rPr lang="ro-RO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o-RO" dirty="0">
                <a:solidFill>
                  <a:schemeClr val="tx1"/>
                </a:solidFill>
              </a:rPr>
              <a:t>sau</a:t>
            </a:r>
            <a:r>
              <a:rPr lang="ro-RO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o-RO" dirty="0" smtClean="0">
                <a:solidFill>
                  <a:schemeClr val="tx1"/>
                </a:solidFill>
              </a:rPr>
              <a:t>complicate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o-RO" dirty="0" smtClean="0">
                <a:solidFill>
                  <a:schemeClr val="tx1"/>
                </a:solidFill>
              </a:rPr>
              <a:t>(ex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r>
              <a:rPr lang="ro-RO" dirty="0" smtClean="0">
                <a:solidFill>
                  <a:schemeClr val="tx1"/>
                </a:solidFill>
              </a:rPr>
              <a:t> </a:t>
            </a:r>
            <a:r>
              <a:rPr lang="ro-RO" dirty="0" smtClean="0">
                <a:solidFill>
                  <a:schemeClr val="tx1"/>
                </a:solidFill>
                <a:latin typeface="Forte" panose="03060902040502070203" pitchFamily="66" charset="0"/>
              </a:rPr>
              <a:t>Forte</a:t>
            </a:r>
            <a:r>
              <a:rPr lang="ro-RO" dirty="0">
                <a:solidFill>
                  <a:schemeClr val="tx1"/>
                </a:solidFill>
              </a:rPr>
              <a:t> )</a:t>
            </a:r>
          </a:p>
          <a:p>
            <a:pPr fontAlgn="auto">
              <a:spcAft>
                <a:spcPts val="0"/>
              </a:spcAft>
              <a:defRPr/>
            </a:pPr>
            <a:r>
              <a:rPr lang="ro-RO" dirty="0" smtClean="0">
                <a:solidFill>
                  <a:schemeClr val="tx1"/>
                </a:solidFill>
              </a:rPr>
              <a:t>Doua fonturi </a:t>
            </a:r>
            <a:r>
              <a:rPr lang="ro-RO" dirty="0" err="1" smtClean="0">
                <a:solidFill>
                  <a:schemeClr val="tx1"/>
                </a:solidFill>
              </a:rPr>
              <a:t>şi</a:t>
            </a:r>
            <a:r>
              <a:rPr lang="ro-RO" dirty="0" smtClean="0">
                <a:solidFill>
                  <a:schemeClr val="tx1"/>
                </a:solidFill>
              </a:rPr>
              <a:t> două mărimi de text.</a:t>
            </a:r>
          </a:p>
          <a:p>
            <a:pPr fontAlgn="auto">
              <a:spcAft>
                <a:spcPts val="0"/>
              </a:spcAft>
              <a:defRPr/>
            </a:pPr>
            <a:r>
              <a:rPr lang="ro-RO" altLang="ro-RO" dirty="0" smtClean="0">
                <a:solidFill>
                  <a:schemeClr val="tx1"/>
                </a:solidFill>
              </a:rPr>
              <a:t>Păstrează</a:t>
            </a:r>
            <a:r>
              <a:rPr lang="en-US" altLang="ro-RO" dirty="0" smtClean="0">
                <a:solidFill>
                  <a:schemeClr val="tx1"/>
                </a:solidFill>
              </a:rPr>
              <a:t> </a:t>
            </a:r>
            <a:r>
              <a:rPr lang="ro-RO" altLang="ro-RO" dirty="0" smtClean="0">
                <a:solidFill>
                  <a:schemeClr val="tx1"/>
                </a:solidFill>
              </a:rPr>
              <a:t>dimensiunea</a:t>
            </a:r>
            <a:r>
              <a:rPr lang="en-US" altLang="ro-RO" dirty="0" smtClean="0">
                <a:solidFill>
                  <a:schemeClr val="tx1"/>
                </a:solidFill>
              </a:rPr>
              <a:t> </a:t>
            </a:r>
            <a:r>
              <a:rPr lang="ro-RO" altLang="ro-RO" dirty="0" smtClean="0">
                <a:solidFill>
                  <a:schemeClr val="tx1"/>
                </a:solidFill>
              </a:rPr>
              <a:t>fontului</a:t>
            </a:r>
            <a:r>
              <a:rPr lang="en-US" altLang="ro-RO" dirty="0" smtClean="0">
                <a:solidFill>
                  <a:schemeClr val="tx1"/>
                </a:solidFill>
              </a:rPr>
              <a:t> </a:t>
            </a:r>
            <a:r>
              <a:rPr lang="ro-RO" altLang="ro-RO" sz="4400" dirty="0" smtClean="0">
                <a:solidFill>
                  <a:schemeClr val="tx1"/>
                </a:solidFill>
              </a:rPr>
              <a:t>constantă</a:t>
            </a:r>
            <a:endParaRPr lang="ro-RO" altLang="ro-RO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o-RO" altLang="ro-RO" dirty="0" smtClean="0">
              <a:solidFill>
                <a:schemeClr val="tx1"/>
              </a:solidFill>
            </a:endParaRPr>
          </a:p>
          <a:p>
            <a:pPr marL="0" indent="0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ro-RO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o-RO" dirty="0">
              <a:solidFill>
                <a:schemeClr val="tx1"/>
              </a:solidFill>
            </a:endParaRPr>
          </a:p>
        </p:txBody>
      </p:sp>
      <p:grpSp>
        <p:nvGrpSpPr>
          <p:cNvPr id="46085" name="Grupare 5"/>
          <p:cNvGrpSpPr>
            <a:grpSpLocks/>
          </p:cNvGrpSpPr>
          <p:nvPr/>
        </p:nvGrpSpPr>
        <p:grpSpPr bwMode="auto">
          <a:xfrm>
            <a:off x="4973638" y="1242051"/>
            <a:ext cx="3022600" cy="838200"/>
            <a:chOff x="1261911" y="2447792"/>
            <a:chExt cx="3094065" cy="900562"/>
          </a:xfrm>
        </p:grpSpPr>
        <p:pic>
          <p:nvPicPr>
            <p:cNvPr id="46086" name="Picture 10" descr="a-ser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1911" y="2447793"/>
              <a:ext cx="759533" cy="850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87" name="Picture 14" descr="a-san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1903" y="2447792"/>
              <a:ext cx="804073" cy="900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8" name="Conector drept 7"/>
          <p:cNvCxnSpPr/>
          <p:nvPr/>
        </p:nvCxnSpPr>
        <p:spPr>
          <a:xfrm>
            <a:off x="539750" y="1258928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ubstituent număr diapozitiv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10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Substituent conținut 2"/>
          <p:cNvSpPr>
            <a:spLocks noGrp="1"/>
          </p:cNvSpPr>
          <p:nvPr>
            <p:ph idx="1"/>
          </p:nvPr>
        </p:nvSpPr>
        <p:spPr>
          <a:xfrm>
            <a:off x="566737" y="1844675"/>
            <a:ext cx="8103512" cy="3541713"/>
          </a:xfrm>
        </p:spPr>
        <p:txBody>
          <a:bodyPr/>
          <a:lstStyle/>
          <a:p>
            <a:r>
              <a:rPr lang="ro-RO" altLang="ro-RO" b="1" dirty="0">
                <a:solidFill>
                  <a:schemeClr val="tx1"/>
                </a:solidFill>
              </a:rPr>
              <a:t>S</a:t>
            </a:r>
            <a:r>
              <a:rPr lang="ro-RO" altLang="ro-RO" b="1" dirty="0" smtClean="0">
                <a:solidFill>
                  <a:schemeClr val="tx1"/>
                </a:solidFill>
              </a:rPr>
              <a:t>tilul</a:t>
            </a:r>
            <a:r>
              <a:rPr lang="ro-RO" altLang="ro-RO" dirty="0" smtClean="0">
                <a:solidFill>
                  <a:schemeClr val="tx1"/>
                </a:solidFill>
              </a:rPr>
              <a:t> </a:t>
            </a:r>
            <a:r>
              <a:rPr lang="ro-RO" altLang="ro-RO" b="1" dirty="0" smtClean="0">
                <a:solidFill>
                  <a:schemeClr val="tx1"/>
                </a:solidFill>
              </a:rPr>
              <a:t>îngroșat</a:t>
            </a:r>
            <a:r>
              <a:rPr lang="ro-RO" altLang="ro-RO" dirty="0" smtClean="0">
                <a:solidFill>
                  <a:schemeClr val="tx1"/>
                </a:solidFill>
              </a:rPr>
              <a:t> – pentru evidenți</a:t>
            </a:r>
            <a:r>
              <a:rPr lang="en-US" altLang="ro-RO" dirty="0" smtClean="0">
                <a:solidFill>
                  <a:schemeClr val="tx1"/>
                </a:solidFill>
              </a:rPr>
              <a:t>ere </a:t>
            </a:r>
            <a:r>
              <a:rPr lang="en-US" altLang="ro-RO" dirty="0" err="1" smtClean="0">
                <a:solidFill>
                  <a:schemeClr val="tx1"/>
                </a:solidFill>
              </a:rPr>
              <a:t>secven</a:t>
            </a:r>
            <a:r>
              <a:rPr lang="ro-RO" altLang="ro-RO" dirty="0" err="1" smtClean="0">
                <a:solidFill>
                  <a:schemeClr val="tx1"/>
                </a:solidFill>
              </a:rPr>
              <a:t>țe</a:t>
            </a:r>
            <a:r>
              <a:rPr lang="ro-RO" altLang="ro-RO" dirty="0" smtClean="0">
                <a:solidFill>
                  <a:schemeClr val="tx1"/>
                </a:solidFill>
              </a:rPr>
              <a:t> </a:t>
            </a:r>
            <a:endParaRPr lang="en-US" altLang="ro-RO" dirty="0" smtClean="0">
              <a:solidFill>
                <a:schemeClr val="tx1"/>
              </a:solidFill>
            </a:endParaRPr>
          </a:p>
          <a:p>
            <a:r>
              <a:rPr lang="ro-RO" altLang="ro-RO" i="1" dirty="0" smtClean="0">
                <a:solidFill>
                  <a:schemeClr val="tx1"/>
                </a:solidFill>
              </a:rPr>
              <a:t>Stilul italic - </a:t>
            </a:r>
            <a:r>
              <a:rPr lang="ro-RO" altLang="ro-RO" dirty="0" smtClean="0">
                <a:solidFill>
                  <a:schemeClr val="tx1"/>
                </a:solidFill>
              </a:rPr>
              <a:t>pentru citate sau resurse</a:t>
            </a:r>
            <a:endParaRPr lang="en-US" altLang="ro-RO" dirty="0" smtClean="0">
              <a:solidFill>
                <a:schemeClr val="tx1"/>
              </a:solidFill>
            </a:endParaRPr>
          </a:p>
          <a:p>
            <a:r>
              <a:rPr lang="en-US" altLang="ro-RO" u="sng" dirty="0" err="1" smtClean="0">
                <a:solidFill>
                  <a:schemeClr val="tx1"/>
                </a:solidFill>
              </a:rPr>
              <a:t>Stilul</a:t>
            </a:r>
            <a:r>
              <a:rPr lang="en-US" altLang="ro-RO" u="sng" dirty="0" smtClean="0">
                <a:solidFill>
                  <a:schemeClr val="tx1"/>
                </a:solidFill>
              </a:rPr>
              <a:t> </a:t>
            </a:r>
            <a:r>
              <a:rPr lang="en-US" altLang="ro-RO" u="sng" dirty="0" err="1" smtClean="0">
                <a:solidFill>
                  <a:schemeClr val="tx1"/>
                </a:solidFill>
              </a:rPr>
              <a:t>subliniat</a:t>
            </a:r>
            <a:r>
              <a:rPr lang="en-US" altLang="ro-RO" u="sng" dirty="0" smtClean="0">
                <a:solidFill>
                  <a:schemeClr val="tx1"/>
                </a:solidFill>
              </a:rPr>
              <a:t> </a:t>
            </a:r>
            <a:r>
              <a:rPr lang="en-US" altLang="ro-RO" dirty="0" smtClean="0">
                <a:solidFill>
                  <a:schemeClr val="tx1"/>
                </a:solidFill>
              </a:rPr>
              <a:t>– </a:t>
            </a:r>
            <a:r>
              <a:rPr lang="ro-RO" altLang="ro-RO" dirty="0" smtClean="0">
                <a:solidFill>
                  <a:schemeClr val="tx1"/>
                </a:solidFill>
              </a:rPr>
              <a:t>de utilizat rar</a:t>
            </a:r>
          </a:p>
          <a:p>
            <a:r>
              <a:rPr lang="vi-VN" altLang="ro-RO" b="1" dirty="0" smtClean="0">
                <a:solidFill>
                  <a:schemeClr val="tx1"/>
                </a:solidFill>
              </a:rPr>
              <a:t>Evitați greșelile de ortografie </a:t>
            </a:r>
            <a:endParaRPr lang="ro-RO" altLang="ro-RO" b="1" dirty="0" smtClean="0">
              <a:solidFill>
                <a:schemeClr val="tx1"/>
              </a:solidFill>
            </a:endParaRPr>
          </a:p>
          <a:p>
            <a:pPr lvl="1"/>
            <a:r>
              <a:rPr lang="vi-VN" altLang="ro-RO" dirty="0" smtClean="0">
                <a:solidFill>
                  <a:schemeClr val="tx1"/>
                </a:solidFill>
              </a:rPr>
              <a:t>v</a:t>
            </a:r>
            <a:r>
              <a:rPr lang="ro-RO" altLang="ro-RO" dirty="0" smtClean="0">
                <a:solidFill>
                  <a:schemeClr val="tx1"/>
                </a:solidFill>
              </a:rPr>
              <a:t>or</a:t>
            </a:r>
            <a:r>
              <a:rPr lang="vi-VN" altLang="ro-RO" dirty="0" smtClean="0">
                <a:solidFill>
                  <a:schemeClr val="tx1"/>
                </a:solidFill>
              </a:rPr>
              <a:t> fi reținut</a:t>
            </a:r>
            <a:r>
              <a:rPr lang="ro-RO" altLang="ro-RO" dirty="0" smtClean="0">
                <a:solidFill>
                  <a:schemeClr val="tx1"/>
                </a:solidFill>
              </a:rPr>
              <a:t>e</a:t>
            </a:r>
          </a:p>
          <a:p>
            <a:pPr lvl="1"/>
            <a:r>
              <a:rPr lang="vi-VN" altLang="ro-RO" dirty="0" smtClean="0">
                <a:solidFill>
                  <a:schemeClr val="tx1"/>
                </a:solidFill>
              </a:rPr>
              <a:t>dau dovadă de neglijență, lipsă de profesionalism.</a:t>
            </a:r>
            <a:endParaRPr lang="ro-RO" altLang="ro-RO" dirty="0" smtClean="0">
              <a:solidFill>
                <a:schemeClr val="tx1"/>
              </a:solidFill>
            </a:endParaRPr>
          </a:p>
          <a:p>
            <a:pPr lvl="1"/>
            <a:endParaRPr lang="ro-RO" altLang="ro-RO" dirty="0" smtClean="0">
              <a:solidFill>
                <a:schemeClr val="tx1"/>
              </a:solidFill>
            </a:endParaRPr>
          </a:p>
          <a:p>
            <a:endParaRPr lang="ro-RO" altLang="ro-RO" dirty="0" smtClean="0">
              <a:solidFill>
                <a:schemeClr val="tx1"/>
              </a:solidFill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345" y="453232"/>
            <a:ext cx="77724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sz="4000" cap="none" dirty="0" smtClean="0"/>
              <a:t>Formatarea textului (2/2)</a:t>
            </a:r>
            <a:endParaRPr lang="en-US" altLang="ro-RO" sz="4000" cap="none" dirty="0" smtClean="0"/>
          </a:p>
        </p:txBody>
      </p:sp>
      <p:cxnSp>
        <p:nvCxnSpPr>
          <p:cNvPr id="8" name="Conector drept 7"/>
          <p:cNvCxnSpPr/>
          <p:nvPr/>
        </p:nvCxnSpPr>
        <p:spPr>
          <a:xfrm>
            <a:off x="533345" y="1531185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stituent număr diapozitiv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11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33729"/>
            <a:ext cx="7429500" cy="147796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altLang="ro-RO" sz="4000" cap="none" dirty="0" smtClean="0"/>
              <a:t>Majuscule</a:t>
            </a:r>
            <a:endParaRPr lang="en-US" altLang="ro-RO" sz="4000" cap="none" dirty="0" smtClean="0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85750" y="1595438"/>
            <a:ext cx="8324850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9pPr>
          </a:lstStyle>
          <a:p>
            <a:pPr marL="457200" indent="-457200" eaLnBrk="1" hangingPunct="1">
              <a:lnSpc>
                <a:spcPct val="100000"/>
              </a:lnSpc>
              <a:spcBef>
                <a:spcPct val="500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r>
              <a:rPr lang="ro-RO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NU FOLOSI NUMAI MAJUSCULE – SUNT GREU DE CITIT</a:t>
            </a:r>
            <a:r>
              <a:rPr lang="en-US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.</a:t>
            </a:r>
            <a:endParaRPr lang="ro-RO" altLang="ro-RO" sz="32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457200" indent="-457200" eaLnBrk="1" hangingPunct="1">
              <a:lnSpc>
                <a:spcPct val="100000"/>
              </a:lnSpc>
              <a:spcBef>
                <a:spcPct val="500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endParaRPr lang="en-US" altLang="ro-RO" sz="32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11" name="Conector drept 10"/>
          <p:cNvCxnSpPr/>
          <p:nvPr/>
        </p:nvCxnSpPr>
        <p:spPr>
          <a:xfrm>
            <a:off x="533400" y="1196752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12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34489" y="522266"/>
            <a:ext cx="7429500" cy="10096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altLang="ro-RO" sz="4000" cap="none" dirty="0" smtClean="0"/>
              <a:t>Marcatori (1/2)</a:t>
            </a:r>
            <a:endParaRPr lang="ro-RO" sz="4000" cap="none" dirty="0"/>
          </a:p>
        </p:txBody>
      </p:sp>
      <p:sp>
        <p:nvSpPr>
          <p:cNvPr id="49155" name="Substituent conținut 2"/>
          <p:cNvSpPr>
            <a:spLocks noGrp="1"/>
          </p:cNvSpPr>
          <p:nvPr>
            <p:ph idx="1"/>
          </p:nvPr>
        </p:nvSpPr>
        <p:spPr>
          <a:xfrm>
            <a:off x="534949" y="1755776"/>
            <a:ext cx="7429500" cy="3541712"/>
          </a:xfrm>
        </p:spPr>
        <p:txBody>
          <a:bodyPr/>
          <a:lstStyle/>
          <a:p>
            <a:r>
              <a:rPr lang="ro-RO" altLang="ro-RO" dirty="0" smtClean="0"/>
              <a:t>Evită textele </a:t>
            </a:r>
            <a:r>
              <a:rPr lang="ro-RO" altLang="ro-RO" dirty="0" err="1" smtClean="0"/>
              <a:t>block</a:t>
            </a:r>
            <a:r>
              <a:rPr lang="ro-RO" altLang="ro-RO" dirty="0" smtClean="0"/>
              <a:t> -folosește întotdeauna liste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96339" y="2002632"/>
            <a:ext cx="83058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ro-RO" altLang="ro-RO" kern="0" dirty="0" smtClean="0">
                <a:solidFill>
                  <a:schemeClr val="tx1"/>
                </a:solidFill>
              </a:rPr>
              <a:t>  </a:t>
            </a:r>
            <a:endParaRPr lang="en-US" altLang="ro-RO" kern="0" dirty="0" smtClean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en-US" altLang="ro-RO" kern="0" dirty="0" smtClean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o-RO" altLang="ro-RO" kern="0" dirty="0" smtClean="0">
                <a:solidFill>
                  <a:schemeClr val="tx1"/>
                </a:solidFill>
              </a:rPr>
              <a:t>Nu centra marcatorii</a:t>
            </a:r>
            <a:r>
              <a:rPr lang="en-US" altLang="ro-RO" kern="0" dirty="0" smtClean="0">
                <a:solidFill>
                  <a:schemeClr val="tx1"/>
                </a:solidFill>
              </a:rPr>
              <a:t>.</a:t>
            </a:r>
          </a:p>
          <a:p>
            <a:pPr algn="ctr" eaLnBrk="1" hangingPunct="1">
              <a:defRPr/>
            </a:pPr>
            <a:r>
              <a:rPr lang="ro-RO" altLang="ro-RO" kern="0" dirty="0" smtClean="0">
                <a:solidFill>
                  <a:schemeClr val="tx1"/>
                </a:solidFill>
              </a:rPr>
              <a:t>Acest lucru face ca textul să apară </a:t>
            </a:r>
            <a:r>
              <a:rPr lang="ro-RO" altLang="ro-RO" kern="0" dirty="0" err="1" smtClean="0">
                <a:solidFill>
                  <a:schemeClr val="tx1"/>
                </a:solidFill>
              </a:rPr>
              <a:t>zdrenţuit</a:t>
            </a:r>
            <a:r>
              <a:rPr lang="en-US" altLang="ro-RO" kern="0" dirty="0" smtClean="0">
                <a:solidFill>
                  <a:schemeClr val="tx1"/>
                </a:solidFill>
              </a:rPr>
              <a:t>.</a:t>
            </a:r>
          </a:p>
          <a:p>
            <a:pPr algn="ctr" eaLnBrk="1" hangingPunct="1">
              <a:defRPr/>
            </a:pPr>
            <a:r>
              <a:rPr lang="ro-RO" altLang="ro-RO" kern="0" dirty="0" err="1" smtClean="0">
                <a:solidFill>
                  <a:schemeClr val="tx1"/>
                </a:solidFill>
              </a:rPr>
              <a:t>Şi</a:t>
            </a:r>
            <a:r>
              <a:rPr lang="ro-RO" altLang="ro-RO" kern="0" dirty="0" smtClean="0">
                <a:solidFill>
                  <a:schemeClr val="tx1"/>
                </a:solidFill>
              </a:rPr>
              <a:t> greu de citit sau urmărit.</a:t>
            </a:r>
            <a:endParaRPr lang="en-US" altLang="ro-RO" kern="0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en-US" altLang="ro-RO" kern="0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en-US" altLang="ro-RO" kern="0" dirty="0" smtClean="0">
              <a:solidFill>
                <a:schemeClr val="tx1"/>
              </a:solidFill>
            </a:endParaRPr>
          </a:p>
        </p:txBody>
      </p:sp>
      <p:cxnSp>
        <p:nvCxnSpPr>
          <p:cNvPr id="11" name="Conector drept 10"/>
          <p:cNvCxnSpPr/>
          <p:nvPr/>
        </p:nvCxnSpPr>
        <p:spPr>
          <a:xfrm>
            <a:off x="501961" y="1531941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ubstituent număr diapozitiv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13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05000"/>
            <a:ext cx="8305800" cy="3048000"/>
          </a:xfrm>
        </p:spPr>
        <p:txBody>
          <a:bodyPr/>
          <a:lstStyle/>
          <a:p>
            <a:r>
              <a:rPr lang="ro-RO" altLang="ro-RO" dirty="0" smtClean="0">
                <a:solidFill>
                  <a:schemeClr val="tx1"/>
                </a:solidFill>
              </a:rPr>
              <a:t>Pentru echilibru</a:t>
            </a:r>
            <a:r>
              <a:rPr lang="en-US" altLang="ro-RO" dirty="0" smtClean="0">
                <a:solidFill>
                  <a:schemeClr val="tx1"/>
                </a:solidFill>
              </a:rPr>
              <a:t>…</a:t>
            </a:r>
          </a:p>
          <a:p>
            <a:pPr lvl="1"/>
            <a:r>
              <a:rPr lang="ro-RO" altLang="ro-RO" dirty="0" smtClean="0">
                <a:solidFill>
                  <a:schemeClr val="tx1"/>
                </a:solidFill>
              </a:rPr>
              <a:t>aliniază textul la stânga</a:t>
            </a:r>
            <a:endParaRPr lang="en-US" altLang="ro-RO" dirty="0" smtClean="0">
              <a:solidFill>
                <a:schemeClr val="tx1"/>
              </a:solidFill>
            </a:endParaRPr>
          </a:p>
          <a:p>
            <a:pPr lvl="1"/>
            <a:r>
              <a:rPr lang="ro-RO" altLang="ro-RO" dirty="0" smtClean="0">
                <a:solidFill>
                  <a:schemeClr val="tx1"/>
                </a:solidFill>
              </a:rPr>
              <a:t>astfel se </a:t>
            </a:r>
            <a:r>
              <a:rPr lang="ro-RO" altLang="ro-RO" dirty="0" err="1" smtClean="0">
                <a:solidFill>
                  <a:schemeClr val="tx1"/>
                </a:solidFill>
              </a:rPr>
              <a:t>menţine</a:t>
            </a:r>
            <a:r>
              <a:rPr lang="ro-RO" altLang="ro-RO" dirty="0" smtClean="0">
                <a:solidFill>
                  <a:schemeClr val="tx1"/>
                </a:solidFill>
              </a:rPr>
              <a:t> ordinea</a:t>
            </a:r>
          </a:p>
          <a:p>
            <a:pPr lvl="1"/>
            <a:r>
              <a:rPr lang="ro-RO" altLang="ro-RO" dirty="0" smtClean="0">
                <a:solidFill>
                  <a:schemeClr val="tx1"/>
                </a:solidFill>
              </a:rPr>
              <a:t>și textul este </a:t>
            </a:r>
            <a:r>
              <a:rPr lang="ro-RO" altLang="ro-RO" dirty="0" err="1" smtClean="0">
                <a:solidFill>
                  <a:schemeClr val="tx1"/>
                </a:solidFill>
              </a:rPr>
              <a:t>uşor</a:t>
            </a:r>
            <a:r>
              <a:rPr lang="ro-RO" altLang="ro-RO" dirty="0" smtClean="0">
                <a:solidFill>
                  <a:schemeClr val="tx1"/>
                </a:solidFill>
              </a:rPr>
              <a:t> de urmărit</a:t>
            </a:r>
            <a:endParaRPr lang="en-US" altLang="ro-RO" dirty="0" smtClean="0">
              <a:solidFill>
                <a:schemeClr val="tx1"/>
              </a:solidFill>
            </a:endParaRPr>
          </a:p>
          <a:p>
            <a:endParaRPr lang="en-US" altLang="ro-RO" dirty="0" smtClean="0">
              <a:solidFill>
                <a:schemeClr val="tx1"/>
              </a:solidFill>
            </a:endParaRPr>
          </a:p>
        </p:txBody>
      </p:sp>
      <p:sp>
        <p:nvSpPr>
          <p:cNvPr id="11" name="Titlu 1"/>
          <p:cNvSpPr>
            <a:spLocks noGrp="1"/>
          </p:cNvSpPr>
          <p:nvPr>
            <p:ph type="title"/>
          </p:nvPr>
        </p:nvSpPr>
        <p:spPr>
          <a:xfrm>
            <a:off x="534489" y="522266"/>
            <a:ext cx="7429500" cy="10096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altLang="ro-RO" sz="4000" cap="none" dirty="0" smtClean="0"/>
              <a:t>Marcatori (2/2)</a:t>
            </a:r>
            <a:endParaRPr lang="ro-RO" sz="4000" cap="none" dirty="0"/>
          </a:p>
        </p:txBody>
      </p:sp>
      <p:cxnSp>
        <p:nvCxnSpPr>
          <p:cNvPr id="12" name="Conector drept 11"/>
          <p:cNvCxnSpPr/>
          <p:nvPr/>
        </p:nvCxnSpPr>
        <p:spPr>
          <a:xfrm>
            <a:off x="501961" y="1531941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stituent număr diapozitiv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14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828800"/>
            <a:ext cx="8305800" cy="4267200"/>
          </a:xfrm>
        </p:spPr>
        <p:txBody>
          <a:bodyPr/>
          <a:lstStyle/>
          <a:p>
            <a:pPr algn="ctr"/>
            <a:endParaRPr lang="en-US" altLang="ro-RO" dirty="0" smtClean="0">
              <a:solidFill>
                <a:schemeClr val="tx1"/>
              </a:solidFill>
            </a:endParaRPr>
          </a:p>
          <a:p>
            <a:pPr algn="ctr"/>
            <a:endParaRPr lang="ro-RO" altLang="ro-RO" dirty="0" smtClean="0">
              <a:solidFill>
                <a:schemeClr val="tx1"/>
              </a:solidFill>
            </a:endParaRPr>
          </a:p>
          <a:p>
            <a:pPr algn="ctr"/>
            <a:endParaRPr lang="en-US" altLang="ro-RO" dirty="0" smtClean="0">
              <a:solidFill>
                <a:schemeClr val="tx1"/>
              </a:solidFill>
            </a:endParaRPr>
          </a:p>
          <a:p>
            <a:pPr algn="ctr"/>
            <a:endParaRPr lang="en-US" altLang="ro-RO" dirty="0" smtClean="0">
              <a:solidFill>
                <a:schemeClr val="tx1"/>
              </a:solidFill>
            </a:endParaRPr>
          </a:p>
          <a:p>
            <a:pPr algn="ctr"/>
            <a:endParaRPr lang="en-US" altLang="ro-RO" dirty="0" smtClean="0">
              <a:solidFill>
                <a:schemeClr val="tx1"/>
              </a:solidFill>
            </a:endParaRPr>
          </a:p>
          <a:p>
            <a:pPr algn="ctr">
              <a:buFontTx/>
              <a:buNone/>
            </a:pPr>
            <a:r>
              <a:rPr lang="ro-RO" altLang="ro-RO" dirty="0" smtClean="0">
                <a:solidFill>
                  <a:schemeClr val="tx1"/>
                </a:solidFill>
              </a:rPr>
              <a:t>Elementele grafice centrate nu lasă loc pentru text</a:t>
            </a:r>
            <a:r>
              <a:rPr lang="en-US" altLang="ro-RO" dirty="0" smtClean="0">
                <a:solidFill>
                  <a:schemeClr val="tx1"/>
                </a:solidFill>
              </a:rPr>
              <a:t>.</a:t>
            </a:r>
          </a:p>
          <a:p>
            <a:pPr>
              <a:buFontTx/>
              <a:buNone/>
            </a:pPr>
            <a:endParaRPr lang="en-US" altLang="ro-RO" dirty="0" smtClean="0">
              <a:solidFill>
                <a:schemeClr val="tx1"/>
              </a:solidFill>
            </a:endParaRPr>
          </a:p>
        </p:txBody>
      </p:sp>
      <p:sp>
        <p:nvSpPr>
          <p:cNvPr id="12" name="Titlu 1"/>
          <p:cNvSpPr>
            <a:spLocks noGrp="1"/>
          </p:cNvSpPr>
          <p:nvPr>
            <p:ph type="title"/>
          </p:nvPr>
        </p:nvSpPr>
        <p:spPr>
          <a:xfrm>
            <a:off x="534489" y="522266"/>
            <a:ext cx="7429500" cy="10096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altLang="ro-RO" sz="4000" cap="none" dirty="0" smtClean="0"/>
              <a:t>Elemente grafice (1/3)</a:t>
            </a:r>
            <a:endParaRPr lang="ro-RO" sz="4000" cap="none" dirty="0"/>
          </a:p>
        </p:txBody>
      </p:sp>
      <p:cxnSp>
        <p:nvCxnSpPr>
          <p:cNvPr id="13" name="Conector drept 12"/>
          <p:cNvCxnSpPr/>
          <p:nvPr/>
        </p:nvCxnSpPr>
        <p:spPr>
          <a:xfrm>
            <a:off x="501961" y="1531941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in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0812" y="1650132"/>
            <a:ext cx="2665566" cy="34350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Substituent număr diapozitiv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15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3896172" y="1600200"/>
            <a:ext cx="5247828" cy="373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9pPr>
          </a:lstStyle>
          <a:p>
            <a:pPr marL="457200" indent="-457200" algn="just" eaLnBrk="1" hangingPunct="1">
              <a:lnSpc>
                <a:spcPct val="90000"/>
              </a:lnSpc>
              <a:spcBef>
                <a:spcPct val="500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r>
              <a:rPr lang="ro-RO" altLang="ro-RO" sz="32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elementele </a:t>
            </a:r>
            <a:r>
              <a:rPr lang="ro-RO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grafice în </a:t>
            </a:r>
            <a:r>
              <a:rPr lang="ro-RO" altLang="ro-RO" sz="32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lateral </a:t>
            </a:r>
          </a:p>
          <a:p>
            <a:pPr marL="457200" indent="-457200" algn="just" eaLnBrk="1" hangingPunct="1">
              <a:lnSpc>
                <a:spcPct val="90000"/>
              </a:lnSpc>
              <a:spcBef>
                <a:spcPct val="500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r>
              <a:rPr lang="ro-RO" altLang="ro-RO" sz="32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mai </a:t>
            </a:r>
            <a:r>
              <a:rPr lang="ro-RO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mult loc pentru text</a:t>
            </a:r>
            <a:r>
              <a:rPr lang="en-US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.</a:t>
            </a:r>
          </a:p>
          <a:p>
            <a:pPr marL="457200" indent="-457200" algn="just" eaLnBrk="1" hangingPunct="1">
              <a:lnSpc>
                <a:spcPct val="90000"/>
              </a:lnSpc>
              <a:spcBef>
                <a:spcPct val="500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r>
              <a:rPr lang="ro-RO" altLang="ro-RO" sz="32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echilibru </a:t>
            </a:r>
            <a:r>
              <a:rPr lang="ro-RO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mai bun</a:t>
            </a:r>
            <a:r>
              <a:rPr lang="en-US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.</a:t>
            </a:r>
          </a:p>
          <a:p>
            <a:pPr marL="457200" indent="-457200" algn="just" eaLnBrk="1" hangingPunct="1">
              <a:lnSpc>
                <a:spcPct val="90000"/>
              </a:lnSpc>
              <a:spcBef>
                <a:spcPct val="500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r>
              <a:rPr lang="ro-RO" altLang="ro-RO" sz="32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plăcut </a:t>
            </a:r>
            <a:r>
              <a:rPr lang="ro-RO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pentru ochi</a:t>
            </a:r>
            <a:r>
              <a:rPr lang="en-US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.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500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r>
              <a:rPr lang="ro-RO" altLang="ro-RO" sz="32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amplasarea </a:t>
            </a:r>
            <a:r>
              <a:rPr lang="ro-RO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în stânga conduce privirea spre text</a:t>
            </a:r>
            <a:r>
              <a:rPr lang="en-US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.</a:t>
            </a:r>
          </a:p>
        </p:txBody>
      </p:sp>
      <p:pic>
        <p:nvPicPr>
          <p:cNvPr id="12" name="Imagin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844824"/>
            <a:ext cx="3129140" cy="40324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Titlu 1"/>
          <p:cNvSpPr>
            <a:spLocks noGrp="1"/>
          </p:cNvSpPr>
          <p:nvPr>
            <p:ph type="title"/>
          </p:nvPr>
        </p:nvSpPr>
        <p:spPr>
          <a:xfrm>
            <a:off x="534489" y="522266"/>
            <a:ext cx="7429500" cy="10096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altLang="ro-RO" sz="4000" cap="none" dirty="0" smtClean="0"/>
              <a:t>Elemente grafice (2/3)</a:t>
            </a:r>
            <a:endParaRPr lang="ro-RO" sz="4000" cap="none" dirty="0"/>
          </a:p>
        </p:txBody>
      </p:sp>
      <p:cxnSp>
        <p:nvCxnSpPr>
          <p:cNvPr id="15" name="Conector drept 14"/>
          <p:cNvCxnSpPr/>
          <p:nvPr/>
        </p:nvCxnSpPr>
        <p:spPr>
          <a:xfrm>
            <a:off x="501961" y="1531941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stituent număr diapozitiv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16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249239" y="1973154"/>
            <a:ext cx="4402138" cy="4114800"/>
          </a:xfrm>
        </p:spPr>
        <p:txBody>
          <a:bodyPr/>
          <a:lstStyle/>
          <a:p>
            <a:pPr algn="just"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r>
              <a:rPr lang="ro-RO" altLang="ro-RO" dirty="0" smtClean="0">
                <a:solidFill>
                  <a:schemeClr val="tx1"/>
                </a:solidFill>
              </a:rPr>
              <a:t>O fotografie adecvată face cât 1000 de cuvinte</a:t>
            </a:r>
            <a:endParaRPr lang="en-US" altLang="ro-RO" dirty="0" smtClean="0">
              <a:solidFill>
                <a:schemeClr val="tx1"/>
              </a:solidFill>
            </a:endParaRPr>
          </a:p>
          <a:p>
            <a:pPr algn="just"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r>
              <a:rPr lang="ro-RO" altLang="ro-RO" dirty="0" smtClean="0">
                <a:solidFill>
                  <a:schemeClr val="tx1"/>
                </a:solidFill>
              </a:rPr>
              <a:t>Nu exagera</a:t>
            </a:r>
            <a:r>
              <a:rPr lang="en-US" altLang="ro-RO" dirty="0" smtClean="0">
                <a:solidFill>
                  <a:schemeClr val="tx1"/>
                </a:solidFill>
              </a:rPr>
              <a:t>!</a:t>
            </a:r>
          </a:p>
          <a:p>
            <a:pPr algn="just"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endParaRPr lang="en-US" altLang="ro-RO" sz="4800" dirty="0" smtClean="0">
              <a:solidFill>
                <a:schemeClr val="tx1"/>
              </a:solidFill>
            </a:endParaRPr>
          </a:p>
        </p:txBody>
      </p:sp>
      <p:pic>
        <p:nvPicPr>
          <p:cNvPr id="53254" name="Picture 9" descr="https://luminapecarare.files.wordpress.com/2014/08/greatphototuts-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73154"/>
            <a:ext cx="3346450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u 1"/>
          <p:cNvSpPr>
            <a:spLocks noGrp="1"/>
          </p:cNvSpPr>
          <p:nvPr>
            <p:ph type="title"/>
          </p:nvPr>
        </p:nvSpPr>
        <p:spPr>
          <a:xfrm>
            <a:off x="534489" y="522266"/>
            <a:ext cx="7429500" cy="10096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altLang="ro-RO" sz="4000" cap="none" dirty="0" smtClean="0"/>
              <a:t>Elemente grafice (3/3)</a:t>
            </a:r>
            <a:endParaRPr lang="ro-RO" sz="4000" cap="none" dirty="0"/>
          </a:p>
        </p:txBody>
      </p:sp>
      <p:cxnSp>
        <p:nvCxnSpPr>
          <p:cNvPr id="14" name="Conector drept 13"/>
          <p:cNvCxnSpPr/>
          <p:nvPr/>
        </p:nvCxnSpPr>
        <p:spPr>
          <a:xfrm>
            <a:off x="501961" y="1531941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17</a:t>
            </a:fld>
            <a:r>
              <a:rPr lang="ro-RO" altLang="ro-RO" smtClean="0"/>
              <a:t> / </a:t>
            </a:r>
            <a:r>
              <a:rPr lang="en-US" altLang="ro-RO" smtClean="0"/>
              <a:t>18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u 5"/>
          <p:cNvSpPr>
            <a:spLocks noGrp="1"/>
          </p:cNvSpPr>
          <p:nvPr>
            <p:ph type="title"/>
          </p:nvPr>
        </p:nvSpPr>
        <p:spPr>
          <a:xfrm>
            <a:off x="1115616" y="1783829"/>
            <a:ext cx="6845290" cy="3024336"/>
          </a:xfrm>
        </p:spPr>
        <p:txBody>
          <a:bodyPr>
            <a:normAutofit fontScale="90000"/>
          </a:bodyPr>
          <a:lstStyle/>
          <a:p>
            <a:pPr algn="just"/>
            <a:r>
              <a:rPr lang="en-US" b="0" i="1" cap="none" dirty="0" smtClean="0">
                <a:effectLst/>
              </a:rPr>
              <a:t>“</a:t>
            </a:r>
            <a:r>
              <a:rPr lang="ro-RO" b="0" i="1" cap="none" dirty="0" smtClean="0">
                <a:effectLst/>
              </a:rPr>
              <a:t>Simplitatea e suma tuturor lucrurilor care oferă </a:t>
            </a:r>
            <a:r>
              <a:rPr lang="ro-RO" b="0" i="1" cap="none" dirty="0" err="1" smtClean="0">
                <a:effectLst/>
              </a:rPr>
              <a:t>garanţia</a:t>
            </a:r>
            <a:r>
              <a:rPr lang="ro-RO" b="0" i="1" cap="none" dirty="0" smtClean="0">
                <a:effectLst/>
              </a:rPr>
              <a:t> </a:t>
            </a:r>
            <a:r>
              <a:rPr lang="ro-RO" b="0" i="1" cap="none" dirty="0" err="1" smtClean="0">
                <a:effectLst/>
              </a:rPr>
              <a:t>înţelegerii</a:t>
            </a:r>
            <a:r>
              <a:rPr lang="ro-RO" b="0" i="1" cap="none" dirty="0" smtClean="0">
                <a:effectLst/>
              </a:rPr>
              <a:t> </a:t>
            </a:r>
            <a:r>
              <a:rPr lang="ro-RO" b="0" i="1" cap="none" dirty="0" err="1" smtClean="0">
                <a:effectLst/>
              </a:rPr>
              <a:t>şi</a:t>
            </a:r>
            <a:r>
              <a:rPr lang="ro-RO" b="0" i="1" cap="none" dirty="0" smtClean="0">
                <a:effectLst/>
              </a:rPr>
              <a:t> merită să te apleci asupra lor.</a:t>
            </a:r>
            <a:r>
              <a:rPr lang="en-US" b="0" i="1" cap="none" dirty="0" smtClean="0">
                <a:effectLst/>
              </a:rPr>
              <a:t>”</a:t>
            </a:r>
            <a:br>
              <a:rPr lang="en-US" b="0" i="1" cap="none" dirty="0" smtClean="0">
                <a:effectLst/>
              </a:rPr>
            </a:br>
            <a:r>
              <a:rPr lang="ro-RO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o-RO" dirty="0"/>
              <a:t/>
            </a:r>
            <a:br>
              <a:rPr lang="ro-RO" dirty="0"/>
            </a:br>
            <a:endParaRPr lang="ro-RO" i="1" cap="none" dirty="0"/>
          </a:p>
        </p:txBody>
      </p:sp>
      <p:sp>
        <p:nvSpPr>
          <p:cNvPr id="8" name="CasetăText 7"/>
          <p:cNvSpPr txBox="1"/>
          <p:nvPr/>
        </p:nvSpPr>
        <p:spPr>
          <a:xfrm>
            <a:off x="5797557" y="3573016"/>
            <a:ext cx="2163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2800" cap="none" dirty="0" smtClean="0">
                <a:solidFill>
                  <a:schemeClr val="tx1">
                    <a:lumMod val="95000"/>
                  </a:schemeClr>
                </a:solidFill>
              </a:rPr>
              <a:t>Teodor Dume</a:t>
            </a:r>
            <a:endParaRPr lang="ro-RO" sz="2800" dirty="0"/>
          </a:p>
        </p:txBody>
      </p:sp>
      <p:sp>
        <p:nvSpPr>
          <p:cNvPr id="11" name="Substituent număr diapozitiv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7280DF-4F58-4A95-A116-82AFFC127284}" type="slidenum">
              <a:rPr lang="en-US" altLang="ro-RO" smtClean="0"/>
              <a:pPr>
                <a:defRPr/>
              </a:pPr>
              <a:t>18</a:t>
            </a:fld>
            <a:r>
              <a:rPr lang="ro-RO" altLang="ro-RO" smtClean="0"/>
              <a:t> din 1</a:t>
            </a:r>
            <a:r>
              <a:rPr lang="en-US" altLang="ro-RO" smtClean="0"/>
              <a:t>8</a:t>
            </a:r>
            <a:endParaRPr lang="ro-RO" altLang="ro-RO" smtClean="0"/>
          </a:p>
          <a:p>
            <a:pPr>
              <a:defRPr/>
            </a:pPr>
            <a:endParaRPr lang="en-US" altLang="ro-RO" dirty="0"/>
          </a:p>
        </p:txBody>
      </p:sp>
    </p:spTree>
    <p:extLst>
      <p:ext uri="{BB962C8B-B14F-4D97-AF65-F5344CB8AC3E}">
        <p14:creationId xmlns:p14="http://schemas.microsoft.com/office/powerpoint/2010/main" xmlns="" val="2007576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4"/>
          <p:cNvSpPr>
            <a:spLocks noGrp="1" noChangeArrowheads="1"/>
          </p:cNvSpPr>
          <p:nvPr>
            <p:ph type="title"/>
          </p:nvPr>
        </p:nvSpPr>
        <p:spPr>
          <a:xfrm>
            <a:off x="855663" y="619125"/>
            <a:ext cx="7429500" cy="10096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sz="4000" cap="none" dirty="0" smtClean="0"/>
              <a:t>Pregătirea unei prezentări (1/2)</a:t>
            </a:r>
            <a:endParaRPr lang="ro-RO" sz="4000" cap="none" dirty="0"/>
          </a:p>
        </p:txBody>
      </p:sp>
      <p:sp>
        <p:nvSpPr>
          <p:cNvPr id="34819" name="Substituent conținut 1"/>
          <p:cNvSpPr>
            <a:spLocks noGrp="1"/>
          </p:cNvSpPr>
          <p:nvPr>
            <p:ph idx="1"/>
          </p:nvPr>
        </p:nvSpPr>
        <p:spPr>
          <a:xfrm>
            <a:off x="855663" y="1916832"/>
            <a:ext cx="7429500" cy="3874368"/>
          </a:xfrm>
        </p:spPr>
        <p:txBody>
          <a:bodyPr/>
          <a:lstStyle/>
          <a:p>
            <a:r>
              <a:rPr lang="ro-RO" altLang="ro-RO" sz="3600" b="1" dirty="0" smtClean="0"/>
              <a:t>Câte diapozitive</a:t>
            </a:r>
            <a:r>
              <a:rPr lang="ro-RO" altLang="ro-RO" sz="3600" dirty="0" smtClean="0"/>
              <a:t> vom folosi?</a:t>
            </a:r>
          </a:p>
          <a:p>
            <a:r>
              <a:rPr lang="ro-RO" altLang="ro-RO" sz="3600" b="1" dirty="0" smtClean="0"/>
              <a:t>Cât de mult</a:t>
            </a:r>
            <a:r>
              <a:rPr lang="ro-RO" altLang="ro-RO" sz="3600" dirty="0" smtClean="0"/>
              <a:t> text putem pune în diapozitive?</a:t>
            </a:r>
          </a:p>
          <a:p>
            <a:r>
              <a:rPr lang="ro-RO" altLang="ro-RO" sz="3600" b="1" dirty="0" smtClean="0"/>
              <a:t>Cât timp</a:t>
            </a:r>
            <a:r>
              <a:rPr lang="ro-RO" altLang="ro-RO" sz="3600" dirty="0" smtClean="0"/>
              <a:t> ar trebui să vorbim?</a:t>
            </a:r>
          </a:p>
          <a:p>
            <a:endParaRPr lang="ro-RO" altLang="ro-RO" sz="3600" dirty="0" smtClean="0"/>
          </a:p>
        </p:txBody>
      </p:sp>
      <p:cxnSp>
        <p:nvCxnSpPr>
          <p:cNvPr id="3" name="Conector drept 2"/>
          <p:cNvCxnSpPr/>
          <p:nvPr/>
        </p:nvCxnSpPr>
        <p:spPr>
          <a:xfrm>
            <a:off x="683568" y="1628800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stituent număr diapozitiv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2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55662" y="619125"/>
            <a:ext cx="7820793" cy="147796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sz="4000" cap="none" dirty="0" smtClean="0"/>
              <a:t>Pregătirea unei prezentări (2/2)</a:t>
            </a:r>
            <a:endParaRPr lang="ro-RO" sz="4000" cap="none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532135" y="1916832"/>
            <a:ext cx="8288337" cy="3600425"/>
          </a:xfrm>
        </p:spPr>
        <p:txBody>
          <a:bodyPr rtlCol="0">
            <a:noAutofit/>
          </a:bodyPr>
          <a:lstStyle/>
          <a:p>
            <a:pPr marL="0" indent="0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o-RO" b="1" u="sng" dirty="0">
                <a:solidFill>
                  <a:schemeClr val="bg1">
                    <a:lumMod val="95000"/>
                  </a:schemeClr>
                </a:solidFill>
                <a:hlinkClick r:id="rId3"/>
              </a:rPr>
              <a:t>Guy Kawasaki</a:t>
            </a:r>
            <a:r>
              <a:rPr lang="ro-RO" b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o-RO" dirty="0">
                <a:solidFill>
                  <a:schemeClr val="tx1">
                    <a:lumMod val="95000"/>
                  </a:schemeClr>
                </a:solidFill>
              </a:rPr>
              <a:t>a formulat regula </a:t>
            </a:r>
            <a:r>
              <a:rPr lang="ro-RO" b="1" dirty="0" smtClean="0">
                <a:solidFill>
                  <a:schemeClr val="tx1">
                    <a:lumMod val="95000"/>
                  </a:schemeClr>
                </a:solidFill>
              </a:rPr>
              <a:t>10/20/30</a:t>
            </a:r>
            <a:r>
              <a:rPr lang="ro-RO" dirty="0" smtClean="0">
                <a:solidFill>
                  <a:schemeClr val="tx1">
                    <a:lumMod val="95000"/>
                  </a:schemeClr>
                </a:solidFill>
              </a:rPr>
              <a:t> :</a:t>
            </a:r>
            <a:endParaRPr lang="ro-RO" dirty="0">
              <a:solidFill>
                <a:schemeClr val="tx1">
                  <a:lumMod val="95000"/>
                </a:schemeClr>
              </a:solidFill>
            </a:endParaRPr>
          </a:p>
          <a:p>
            <a:pPr algn="just" fontAlgn="auto">
              <a:spcAft>
                <a:spcPts val="0"/>
              </a:spcAft>
              <a:defRPr/>
            </a:pPr>
            <a:r>
              <a:rPr lang="ro-RO" b="1" dirty="0">
                <a:solidFill>
                  <a:schemeClr val="tx1">
                    <a:lumMod val="95000"/>
                  </a:schemeClr>
                </a:solidFill>
              </a:rPr>
              <a:t>10 diapozitive</a:t>
            </a:r>
            <a:r>
              <a:rPr lang="ro-RO" dirty="0">
                <a:solidFill>
                  <a:schemeClr val="tx1">
                    <a:lumMod val="95000"/>
                  </a:schemeClr>
                </a:solidFill>
              </a:rPr>
              <a:t> reprezintă numărul optim </a:t>
            </a:r>
            <a:endParaRPr lang="ro-RO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 fontAlgn="auto">
              <a:spcAft>
                <a:spcPts val="0"/>
              </a:spcAft>
              <a:defRPr/>
            </a:pPr>
            <a:r>
              <a:rPr lang="ro-RO" b="1" dirty="0" smtClean="0">
                <a:solidFill>
                  <a:schemeClr val="tx1">
                    <a:lumMod val="95000"/>
                  </a:schemeClr>
                </a:solidFill>
              </a:rPr>
              <a:t>20 </a:t>
            </a:r>
            <a:r>
              <a:rPr lang="ro-RO" b="1" dirty="0">
                <a:solidFill>
                  <a:schemeClr val="tx1">
                    <a:lumMod val="95000"/>
                  </a:schemeClr>
                </a:solidFill>
              </a:rPr>
              <a:t>de minute</a:t>
            </a:r>
            <a:r>
              <a:rPr lang="ro-RO" dirty="0">
                <a:solidFill>
                  <a:schemeClr val="tx1">
                    <a:lumMod val="95000"/>
                  </a:schemeClr>
                </a:solidFill>
              </a:rPr>
              <a:t> este timpul necesar pentru a susține prezentarea.</a:t>
            </a:r>
          </a:p>
          <a:p>
            <a:pPr fontAlgn="auto">
              <a:spcAft>
                <a:spcPts val="0"/>
              </a:spcAft>
              <a:defRPr/>
            </a:pPr>
            <a:r>
              <a:rPr lang="ro-RO" b="1" dirty="0">
                <a:solidFill>
                  <a:schemeClr val="tx1">
                    <a:lumMod val="95000"/>
                  </a:schemeClr>
                </a:solidFill>
              </a:rPr>
              <a:t>30 puncte </a:t>
            </a:r>
            <a:r>
              <a:rPr lang="ro-RO" dirty="0" smtClean="0">
                <a:solidFill>
                  <a:schemeClr val="tx1">
                    <a:lumMod val="95000"/>
                  </a:schemeClr>
                </a:solidFill>
              </a:rPr>
              <a:t>este </a:t>
            </a:r>
            <a:r>
              <a:rPr lang="ro-RO" dirty="0">
                <a:solidFill>
                  <a:schemeClr val="tx1">
                    <a:lumMod val="95000"/>
                  </a:schemeClr>
                </a:solidFill>
              </a:rPr>
              <a:t>dimensiune minimă a </a:t>
            </a:r>
            <a:r>
              <a:rPr lang="ro-RO" b="1" dirty="0" smtClean="0">
                <a:solidFill>
                  <a:schemeClr val="tx1">
                    <a:lumMod val="95000"/>
                  </a:schemeClr>
                </a:solidFill>
              </a:rPr>
              <a:t>fontului</a:t>
            </a:r>
            <a:endParaRPr lang="ro-RO" dirty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5" name="Conector drept 4"/>
          <p:cNvCxnSpPr/>
          <p:nvPr/>
        </p:nvCxnSpPr>
        <p:spPr>
          <a:xfrm>
            <a:off x="683568" y="1628800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ubstituent număr diapozitiv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3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vi-VN" altLang="ro-RO" b="1" smtClean="0"/>
              <a:t>Reguli de bază pentru prezentări</a:t>
            </a:r>
            <a:endParaRPr lang="en-US" altLang="ro-RO" b="1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85800" y="1984375"/>
            <a:ext cx="5607050" cy="4340225"/>
          </a:xfrm>
          <a:solidFill>
            <a:schemeClr val="bg1"/>
          </a:solidFill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ro-RO" sz="3200" smtClean="0">
                <a:solidFill>
                  <a:srgbClr val="002060"/>
                </a:solidFill>
              </a:rPr>
              <a:t>Contrast</a:t>
            </a:r>
            <a:r>
              <a:rPr lang="ro-RO" altLang="ro-RO" sz="3200" smtClean="0">
                <a:solidFill>
                  <a:srgbClr val="002060"/>
                </a:solidFill>
              </a:rPr>
              <a:t>ul</a:t>
            </a:r>
            <a:r>
              <a:rPr lang="en-US" altLang="ro-RO" sz="3200" smtClean="0">
                <a:solidFill>
                  <a:srgbClr val="002060"/>
                </a:solidFill>
              </a:rPr>
              <a:t> </a:t>
            </a:r>
            <a:r>
              <a:rPr lang="ro-RO" altLang="ro-RO" sz="3200" smtClean="0">
                <a:solidFill>
                  <a:srgbClr val="002060"/>
                </a:solidFill>
              </a:rPr>
              <a:t>este </a:t>
            </a:r>
            <a:r>
              <a:rPr lang="en-US" altLang="ro-RO" sz="3200" smtClean="0">
                <a:solidFill>
                  <a:srgbClr val="002060"/>
                </a:solidFill>
              </a:rPr>
              <a:t>important.</a:t>
            </a:r>
            <a:endParaRPr lang="ro-RO" altLang="ro-RO" sz="3200" smtClean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o-RO" altLang="ro-RO" sz="3200" smtClean="0">
                <a:solidFill>
                  <a:srgbClr val="002060"/>
                </a:solidFill>
              </a:rPr>
              <a:t>Pentru hârtie</a:t>
            </a:r>
            <a:r>
              <a:rPr lang="en-US" altLang="ro-RO" sz="3200" smtClean="0">
                <a:solidFill>
                  <a:srgbClr val="002060"/>
                </a:solidFill>
              </a:rPr>
              <a:t>…</a:t>
            </a:r>
          </a:p>
          <a:p>
            <a:pPr lvl="1"/>
            <a:r>
              <a:rPr lang="ro-RO" altLang="ro-RO" sz="2800" smtClean="0">
                <a:solidFill>
                  <a:srgbClr val="002060"/>
                </a:solidFill>
              </a:rPr>
              <a:t>Text de culoare închisă pe hârtie de culoare deschisă</a:t>
            </a:r>
            <a:r>
              <a:rPr lang="en-US" altLang="ro-RO" sz="2800" smtClean="0">
                <a:solidFill>
                  <a:srgbClr val="002060"/>
                </a:solidFill>
              </a:rPr>
              <a:t>.</a:t>
            </a:r>
          </a:p>
          <a:p>
            <a:endParaRPr lang="en-US" altLang="ro-RO" sz="3200" smtClean="0">
              <a:solidFill>
                <a:srgbClr val="002060"/>
              </a:solidFill>
            </a:endParaRPr>
          </a:p>
        </p:txBody>
      </p:sp>
      <p:pic>
        <p:nvPicPr>
          <p:cNvPr id="37893" name="Picture 5" descr="C:\WINDOWS\Application Data\Microsoft\Media Catalog\Downloaded Clips\cl0\BS00979_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133600"/>
            <a:ext cx="2963863" cy="316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D588D3-FD70-4C59-B0FA-B88C37BC56C2}" type="slidenum">
              <a:rPr lang="en-US" altLang="ro-RO" smtClean="0"/>
              <a:pPr>
                <a:defRPr/>
              </a:pPr>
              <a:t>4</a:t>
            </a:fld>
            <a:r>
              <a:rPr lang="ro-RO" altLang="ro-RO" smtClean="0"/>
              <a:t> din 17</a:t>
            </a:r>
          </a:p>
          <a:p>
            <a:pPr>
              <a:defRPr/>
            </a:pPr>
            <a:endParaRPr lang="en-US" alt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0941" y="311906"/>
            <a:ext cx="7429500" cy="147796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vi-VN" altLang="ro-RO" sz="4000" cap="none" dirty="0" smtClean="0">
                <a:cs typeface="Arial" panose="020B0604020202020204" pitchFamily="34" charset="0"/>
              </a:rPr>
              <a:t>Reguli de bază</a:t>
            </a:r>
            <a:endParaRPr lang="en-US" altLang="ro-RO" sz="4000" cap="none" dirty="0" smtClean="0">
              <a:cs typeface="Arial" panose="020B0604020202020204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20821" y="1514886"/>
            <a:ext cx="8297024" cy="4866441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altLang="ro-RO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Pentru proiectare</a:t>
            </a:r>
            <a:r>
              <a:rPr lang="en-US" altLang="ro-RO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…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ro-RO" altLang="ro-RO" dirty="0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Text de culoare deschisă pe un fundal de culoare închisă.</a:t>
            </a:r>
            <a:endParaRPr lang="en-US" altLang="ro-RO" dirty="0" smtClean="0">
              <a:solidFill>
                <a:schemeClr val="tx1">
                  <a:lumMod val="95000"/>
                </a:schemeClr>
              </a:solidFill>
              <a:cs typeface="Arial" panose="020B0604020202020204" pitchFamily="34" charset="0"/>
            </a:endParaRPr>
          </a:p>
          <a:p>
            <a:pPr lvl="1" fontAlgn="auto">
              <a:spcAft>
                <a:spcPts val="0"/>
              </a:spcAft>
              <a:defRPr/>
            </a:pPr>
            <a:r>
              <a:rPr lang="ro-RO" altLang="ro-RO" dirty="0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Ochiul este atras de culoarea deschisă</a:t>
            </a:r>
            <a:r>
              <a:rPr lang="en-US" altLang="ro-RO" dirty="0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.</a:t>
            </a:r>
            <a:endParaRPr lang="ro-RO" altLang="ro-RO" dirty="0" smtClean="0">
              <a:solidFill>
                <a:schemeClr val="tx1">
                  <a:lumMod val="95000"/>
                </a:schemeClr>
              </a:solidFill>
              <a:cs typeface="Arial" panose="020B0604020202020204" pitchFamily="34" charset="0"/>
            </a:endParaRPr>
          </a:p>
          <a:p>
            <a:pPr lvl="1" fontAlgn="auto">
              <a:spcAft>
                <a:spcPts val="0"/>
              </a:spcAft>
              <a:defRPr/>
            </a:pPr>
            <a:r>
              <a:rPr lang="it-IT" dirty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Foloseste culori reci pentru background si culori calde în rest</a:t>
            </a:r>
            <a:r>
              <a:rPr lang="it-IT" dirty="0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.</a:t>
            </a:r>
            <a:endParaRPr lang="ro-RO" dirty="0" smtClean="0">
              <a:solidFill>
                <a:schemeClr val="tx1">
                  <a:lumMod val="95000"/>
                </a:schemeClr>
              </a:solidFill>
              <a:cs typeface="Arial" panose="020B0604020202020204" pitchFamily="34" charset="0"/>
            </a:endParaRPr>
          </a:p>
          <a:p>
            <a:pPr lvl="1" fontAlgn="auto">
              <a:spcAft>
                <a:spcPts val="0"/>
              </a:spcAft>
              <a:defRPr/>
            </a:pPr>
            <a:r>
              <a:rPr lang="ro-RO" dirty="0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Maxim 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3 </a:t>
            </a:r>
            <a:r>
              <a:rPr lang="en-US" dirty="0" err="1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culori</a:t>
            </a:r>
            <a:r>
              <a:rPr lang="ro-RO" dirty="0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/</a:t>
            </a:r>
            <a:r>
              <a:rPr lang="en-US" dirty="0" err="1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diapozitiv</a:t>
            </a:r>
            <a:endParaRPr lang="ro-RO" dirty="0" smtClean="0">
              <a:solidFill>
                <a:schemeClr val="tx1">
                  <a:lumMod val="95000"/>
                </a:schemeClr>
              </a:solidFill>
              <a:cs typeface="Arial" panose="020B0604020202020204" pitchFamily="34" charset="0"/>
            </a:endParaRPr>
          </a:p>
          <a:p>
            <a:pPr lvl="1" fontAlgn="auto">
              <a:spcAft>
                <a:spcPts val="0"/>
              </a:spcAft>
              <a:defRPr/>
            </a:pPr>
            <a:r>
              <a:rPr lang="ro-RO" dirty="0" smtClean="0">
                <a:solidFill>
                  <a:srgbClr val="FF0000"/>
                </a:solidFill>
                <a:cs typeface="Arial" panose="020B0604020202020204" pitchFamily="34" charset="0"/>
              </a:rPr>
              <a:t>Încercând </a:t>
            </a:r>
            <a:r>
              <a:rPr lang="ro-RO" dirty="0" smtClean="0">
                <a:solidFill>
                  <a:srgbClr val="FFC000"/>
                </a:solidFill>
                <a:cs typeface="Arial" panose="020B0604020202020204" pitchFamily="34" charset="0"/>
              </a:rPr>
              <a:t>să</a:t>
            </a:r>
            <a:r>
              <a:rPr lang="ro-RO" dirty="0" smtClean="0">
                <a:solidFill>
                  <a:srgbClr val="FFFF00"/>
                </a:solidFill>
                <a:cs typeface="Arial" panose="020B0604020202020204" pitchFamily="34" charset="0"/>
              </a:rPr>
              <a:t> fiți</a:t>
            </a:r>
            <a:r>
              <a:rPr lang="ro-RO" dirty="0" smtClean="0">
                <a:solidFill>
                  <a:schemeClr val="bg2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 creativi </a:t>
            </a:r>
            <a:r>
              <a:rPr lang="ro-RO" dirty="0" smtClean="0">
                <a:solidFill>
                  <a:schemeClr val="bg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puteți</a:t>
            </a:r>
            <a:r>
              <a:rPr lang="ro-RO" dirty="0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ro-RO" dirty="0" smtClean="0">
                <a:solidFill>
                  <a:srgbClr val="00B050"/>
                </a:solidFill>
                <a:cs typeface="Arial" panose="020B0604020202020204" pitchFamily="34" charset="0"/>
              </a:rPr>
              <a:t>realiza</a:t>
            </a:r>
            <a:r>
              <a:rPr lang="ro-RO" dirty="0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 un </a:t>
            </a:r>
            <a:r>
              <a:rPr lang="ro-RO" dirty="0" err="1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slide</a:t>
            </a:r>
            <a:r>
              <a:rPr lang="ro-RO" dirty="0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 greșit</a:t>
            </a:r>
            <a:endParaRPr lang="ro-RO" dirty="0">
              <a:solidFill>
                <a:schemeClr val="tx1">
                  <a:lumMod val="95000"/>
                </a:schemeClr>
              </a:solidFill>
              <a:cs typeface="Arial" panose="020B0604020202020204" pitchFamily="34" charset="0"/>
            </a:endParaRPr>
          </a:p>
        </p:txBody>
      </p:sp>
      <p:cxnSp>
        <p:nvCxnSpPr>
          <p:cNvPr id="6" name="Conector drept 5"/>
          <p:cNvCxnSpPr/>
          <p:nvPr/>
        </p:nvCxnSpPr>
        <p:spPr>
          <a:xfrm>
            <a:off x="680941" y="1412776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5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723900"/>
            <a:ext cx="77724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altLang="ro-RO" sz="4000" cap="none" dirty="0" smtClean="0"/>
              <a:t>Culori contrastante</a:t>
            </a:r>
            <a:endParaRPr lang="en-US" altLang="ro-RO" sz="4000" cap="none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2057400"/>
            <a:ext cx="6324600" cy="1371600"/>
          </a:xfrm>
          <a:solidFill>
            <a:schemeClr val="bg2">
              <a:lumMod val="75000"/>
            </a:schemeClr>
          </a:solidFill>
        </p:spPr>
        <p:txBody>
          <a:bodyPr rtlCol="0">
            <a:noAutofit/>
          </a:bodyPr>
          <a:lstStyle/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o-RO" altLang="ro-RO" sz="4400" dirty="0" smtClean="0">
                <a:solidFill>
                  <a:srgbClr val="FDF7E7"/>
                </a:solidFill>
              </a:rPr>
              <a:t>Culori deschise pe fundal închis</a:t>
            </a:r>
            <a:r>
              <a:rPr lang="en-US" altLang="ro-RO" sz="4400" dirty="0" smtClean="0">
                <a:solidFill>
                  <a:srgbClr val="FDF7E7"/>
                </a:solidFill>
              </a:rPr>
              <a:t>.</a:t>
            </a: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1143000" y="4191000"/>
            <a:ext cx="6324600" cy="13716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ro-RO" altLang="ro-RO" dirty="0" smtClean="0">
                <a:solidFill>
                  <a:schemeClr val="accent5">
                    <a:lumMod val="75000"/>
                  </a:schemeClr>
                </a:solidFill>
              </a:rPr>
              <a:t>Culori închise pe fundal deschis.</a:t>
            </a:r>
            <a:endParaRPr lang="en-US" altLang="ro-RO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7" name="Conector drept 6"/>
          <p:cNvCxnSpPr/>
          <p:nvPr/>
        </p:nvCxnSpPr>
        <p:spPr>
          <a:xfrm>
            <a:off x="683568" y="1628800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6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31373" y="490538"/>
            <a:ext cx="8207375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sz="4000" cap="none" dirty="0" smtClean="0"/>
              <a:t>Aspectul </a:t>
            </a:r>
            <a:r>
              <a:rPr lang="en-US" sz="4000" cap="none" dirty="0" err="1" smtClean="0"/>
              <a:t>diapozitiv</a:t>
            </a:r>
            <a:r>
              <a:rPr lang="ro-RO" sz="4000" cap="none" dirty="0" smtClean="0"/>
              <a:t>ului</a:t>
            </a:r>
            <a:endParaRPr lang="en-US" altLang="ro-RO" sz="4000" cap="none" dirty="0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712788" y="1341438"/>
            <a:ext cx="7772400" cy="4343400"/>
          </a:xfrm>
        </p:spPr>
        <p:txBody>
          <a:bodyPr/>
          <a:lstStyle/>
          <a:p>
            <a:r>
              <a:rPr lang="ro-RO" altLang="ro-RO" dirty="0" err="1" smtClean="0">
                <a:solidFill>
                  <a:schemeClr val="tx1"/>
                </a:solidFill>
              </a:rPr>
              <a:t>Stabileşte</a:t>
            </a:r>
            <a:r>
              <a:rPr lang="ro-RO" altLang="ro-RO" dirty="0" smtClean="0">
                <a:solidFill>
                  <a:schemeClr val="tx1"/>
                </a:solidFill>
              </a:rPr>
              <a:t> un singur fundal</a:t>
            </a:r>
            <a:r>
              <a:rPr lang="en-US" altLang="ro-RO" dirty="0" smtClean="0">
                <a:solidFill>
                  <a:schemeClr val="tx1"/>
                </a:solidFill>
              </a:rPr>
              <a:t>.</a:t>
            </a:r>
          </a:p>
          <a:p>
            <a:pPr lvl="1">
              <a:buFont typeface="Symbol" panose="05050102010706020507" pitchFamily="18" charset="2"/>
              <a:buChar char=""/>
            </a:pPr>
            <a:r>
              <a:rPr lang="ro-RO" altLang="ro-RO" dirty="0" smtClean="0">
                <a:solidFill>
                  <a:schemeClr val="tx1"/>
                </a:solidFill>
              </a:rPr>
              <a:t>Fundalul este scena prezentării tale</a:t>
            </a:r>
            <a:r>
              <a:rPr lang="en-US" altLang="ro-RO" dirty="0" smtClean="0">
                <a:solidFill>
                  <a:schemeClr val="tx1"/>
                </a:solidFill>
              </a:rPr>
              <a:t>.</a:t>
            </a:r>
          </a:p>
          <a:p>
            <a:pPr lvl="1">
              <a:buFont typeface="Symbol" panose="05050102010706020507" pitchFamily="18" charset="2"/>
              <a:buChar char=""/>
            </a:pPr>
            <a:r>
              <a:rPr lang="ro-RO" altLang="ro-RO" dirty="0" err="1" smtClean="0">
                <a:solidFill>
                  <a:schemeClr val="tx1"/>
                </a:solidFill>
              </a:rPr>
              <a:t>Stabileşte</a:t>
            </a:r>
            <a:r>
              <a:rPr lang="ro-RO" altLang="ro-RO" dirty="0" smtClean="0">
                <a:solidFill>
                  <a:schemeClr val="tx1"/>
                </a:solidFill>
              </a:rPr>
              <a:t> scena </a:t>
            </a:r>
            <a:r>
              <a:rPr lang="ro-RO" altLang="ro-RO" dirty="0" err="1" smtClean="0">
                <a:solidFill>
                  <a:schemeClr val="tx1"/>
                </a:solidFill>
              </a:rPr>
              <a:t>şi</a:t>
            </a:r>
            <a:r>
              <a:rPr lang="ro-RO" altLang="ro-RO" dirty="0" smtClean="0">
                <a:solidFill>
                  <a:schemeClr val="tx1"/>
                </a:solidFill>
              </a:rPr>
              <a:t> nu o mai modifica.</a:t>
            </a:r>
          </a:p>
          <a:p>
            <a:pPr algn="just"/>
            <a:r>
              <a:rPr lang="ro-RO" altLang="ro-RO" dirty="0" smtClean="0">
                <a:solidFill>
                  <a:schemeClr val="tx1"/>
                </a:solidFill>
              </a:rPr>
              <a:t>Alegeți un șablon atractiv, consistent</a:t>
            </a:r>
            <a:r>
              <a:rPr lang="en-US" altLang="ro-RO" dirty="0" smtClean="0">
                <a:solidFill>
                  <a:schemeClr val="tx1"/>
                </a:solidFill>
              </a:rPr>
              <a:t>;</a:t>
            </a:r>
            <a:endParaRPr lang="ro-RO" altLang="ro-RO" dirty="0" smtClean="0">
              <a:solidFill>
                <a:schemeClr val="tx1"/>
              </a:solidFill>
            </a:endParaRPr>
          </a:p>
          <a:p>
            <a:pPr algn="just"/>
            <a:r>
              <a:rPr lang="ro-RO" altLang="ro-RO" dirty="0" smtClean="0">
                <a:solidFill>
                  <a:schemeClr val="tx1"/>
                </a:solidFill>
              </a:rPr>
              <a:t>Nu trebuie ca fundalul să distragă atenția de la mesaj.</a:t>
            </a:r>
          </a:p>
          <a:p>
            <a:pPr algn="just"/>
            <a:r>
              <a:rPr lang="ro-RO" altLang="ro-RO" dirty="0" err="1" smtClean="0">
                <a:solidFill>
                  <a:schemeClr val="tx1"/>
                </a:solidFill>
              </a:rPr>
              <a:t>Evitaţi</a:t>
            </a:r>
            <a:r>
              <a:rPr lang="ro-RO" altLang="ro-RO" dirty="0" smtClean="0">
                <a:solidFill>
                  <a:schemeClr val="tx1"/>
                </a:solidFill>
              </a:rPr>
              <a:t> diapozitivele cu fonduri în degrade  – </a:t>
            </a:r>
            <a:r>
              <a:rPr lang="ro-RO" altLang="ro-RO" dirty="0" err="1" smtClean="0">
                <a:solidFill>
                  <a:schemeClr val="tx1"/>
                </a:solidFill>
              </a:rPr>
              <a:t>oscileaza</a:t>
            </a:r>
            <a:r>
              <a:rPr lang="ro-RO" altLang="ro-RO" dirty="0" smtClean="0">
                <a:solidFill>
                  <a:schemeClr val="tx1"/>
                </a:solidFill>
              </a:rPr>
              <a:t> vizibilitatea</a:t>
            </a:r>
          </a:p>
          <a:p>
            <a:pPr algn="just"/>
            <a:endParaRPr lang="ro-RO" altLang="ro-RO" dirty="0" smtClean="0">
              <a:solidFill>
                <a:schemeClr val="tx1"/>
              </a:solidFill>
            </a:endParaRPr>
          </a:p>
          <a:p>
            <a:pPr algn="just"/>
            <a:endParaRPr lang="en-US" altLang="ro-RO" dirty="0" smtClean="0">
              <a:solidFill>
                <a:schemeClr val="tx1"/>
              </a:solidFill>
            </a:endParaRPr>
          </a:p>
          <a:p>
            <a:endParaRPr lang="en-US" altLang="ro-RO" dirty="0" smtClean="0">
              <a:solidFill>
                <a:schemeClr val="tx1"/>
              </a:solidFill>
            </a:endParaRPr>
          </a:p>
        </p:txBody>
      </p:sp>
      <p:cxnSp>
        <p:nvCxnSpPr>
          <p:cNvPr id="6" name="Conector drept 5"/>
          <p:cNvCxnSpPr/>
          <p:nvPr/>
        </p:nvCxnSpPr>
        <p:spPr>
          <a:xfrm>
            <a:off x="712788" y="1296421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7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ubstituent conținut 2"/>
          <p:cNvSpPr>
            <a:spLocks noGrp="1"/>
          </p:cNvSpPr>
          <p:nvPr>
            <p:ph idx="1"/>
          </p:nvPr>
        </p:nvSpPr>
        <p:spPr>
          <a:xfrm>
            <a:off x="482290" y="1611336"/>
            <a:ext cx="8496300" cy="5688013"/>
          </a:xfrm>
        </p:spPr>
        <p:txBody>
          <a:bodyPr/>
          <a:lstStyle/>
          <a:p>
            <a:r>
              <a:rPr lang="ru-RU" altLang="ro-RO" dirty="0" smtClean="0"/>
              <a:t>Diapozitive</a:t>
            </a:r>
            <a:r>
              <a:rPr lang="ro-RO" altLang="ro-RO" dirty="0" smtClean="0"/>
              <a:t>le-t</a:t>
            </a:r>
            <a:r>
              <a:rPr lang="ru-RU" altLang="ro-RO" dirty="0" smtClean="0"/>
              <a:t>itlu </a:t>
            </a:r>
            <a:r>
              <a:rPr lang="en-US" altLang="ro-RO" dirty="0" smtClean="0"/>
              <a:t>: </a:t>
            </a:r>
            <a:r>
              <a:rPr lang="ru-RU" altLang="ro-RO" dirty="0" smtClean="0"/>
              <a:t>cinci sau mai puţine cuvinte.</a:t>
            </a:r>
            <a:endParaRPr lang="en-US" altLang="ro-RO" dirty="0" smtClean="0"/>
          </a:p>
          <a:p>
            <a:r>
              <a:rPr lang="it-IT" altLang="ro-RO" dirty="0" smtClean="0"/>
              <a:t>Diapozitivele cu con</a:t>
            </a:r>
            <a:r>
              <a:rPr lang="ro-RO" altLang="ro-RO" dirty="0" smtClean="0"/>
              <a:t>ținut</a:t>
            </a:r>
            <a:r>
              <a:rPr lang="en-US" altLang="ro-RO" dirty="0" smtClean="0"/>
              <a:t>:</a:t>
            </a:r>
          </a:p>
          <a:p>
            <a:pPr lvl="1"/>
            <a:r>
              <a:rPr lang="it-IT" altLang="ro-RO" dirty="0" smtClean="0"/>
              <a:t>u</a:t>
            </a:r>
            <a:r>
              <a:rPr lang="ru-RU" altLang="ro-RO" dirty="0" smtClean="0"/>
              <a:t>ş</a:t>
            </a:r>
            <a:r>
              <a:rPr lang="it-IT" altLang="ro-RO" dirty="0" smtClean="0"/>
              <a:t>or</a:t>
            </a:r>
            <a:r>
              <a:rPr lang="ru-RU" altLang="ro-RO" dirty="0" smtClean="0"/>
              <a:t> î</a:t>
            </a:r>
            <a:r>
              <a:rPr lang="it-IT" altLang="ro-RO" dirty="0" smtClean="0"/>
              <a:t>n</a:t>
            </a:r>
            <a:r>
              <a:rPr lang="ru-RU" altLang="ro-RO" dirty="0" smtClean="0"/>
              <a:t>ţ</a:t>
            </a:r>
            <a:r>
              <a:rPr lang="it-IT" altLang="ro-RO" dirty="0" smtClean="0"/>
              <a:t>eles</a:t>
            </a:r>
            <a:r>
              <a:rPr lang="ru-RU" altLang="ro-RO" dirty="0" smtClean="0"/>
              <a:t> î</a:t>
            </a:r>
            <a:r>
              <a:rPr lang="it-IT" altLang="ro-RO" dirty="0" smtClean="0"/>
              <a:t>n</a:t>
            </a:r>
            <a:r>
              <a:rPr lang="ru-RU" altLang="ro-RO" dirty="0" smtClean="0"/>
              <a:t> 20 </a:t>
            </a:r>
            <a:r>
              <a:rPr lang="it-IT" altLang="ro-RO" dirty="0" smtClean="0"/>
              <a:t>secunde</a:t>
            </a:r>
            <a:r>
              <a:rPr lang="ru-RU" altLang="ro-RO" dirty="0" smtClean="0"/>
              <a:t> </a:t>
            </a:r>
            <a:endParaRPr lang="en-US" altLang="ro-RO" dirty="0" smtClean="0"/>
          </a:p>
          <a:p>
            <a:pPr lvl="1"/>
            <a:r>
              <a:rPr lang="ro-RO" altLang="ro-RO" b="1" dirty="0" smtClean="0"/>
              <a:t>7 </a:t>
            </a:r>
            <a:r>
              <a:rPr lang="it-IT" altLang="ro-RO" b="1" dirty="0" smtClean="0"/>
              <a:t>linii pe </a:t>
            </a:r>
            <a:r>
              <a:rPr lang="ro-RO" altLang="ro-RO" b="1" dirty="0" smtClean="0"/>
              <a:t>fiecare </a:t>
            </a:r>
            <a:r>
              <a:rPr lang="it-IT" altLang="ro-RO" b="1" dirty="0" smtClean="0"/>
              <a:t>diapozitiv</a:t>
            </a:r>
          </a:p>
          <a:p>
            <a:pPr lvl="1"/>
            <a:r>
              <a:rPr lang="ru-RU" altLang="ro-RO" b="1" dirty="0" smtClean="0"/>
              <a:t>ş</a:t>
            </a:r>
            <a:r>
              <a:rPr lang="it-IT" altLang="ro-RO" b="1" dirty="0" smtClean="0"/>
              <a:t>i </a:t>
            </a:r>
            <a:r>
              <a:rPr lang="ro-RO" altLang="ro-RO" b="1" dirty="0" smtClean="0"/>
              <a:t>cel mult 7-8</a:t>
            </a:r>
            <a:r>
              <a:rPr lang="it-IT" altLang="ro-RO" b="1" dirty="0" smtClean="0"/>
              <a:t> cuvinte pe linie</a:t>
            </a:r>
            <a:r>
              <a:rPr lang="ru-RU" altLang="ro-RO" b="1" dirty="0" smtClean="0"/>
              <a:t>! </a:t>
            </a:r>
            <a:endParaRPr lang="ro-RO" altLang="ro-RO" dirty="0" smtClean="0"/>
          </a:p>
          <a:p>
            <a:r>
              <a:rPr lang="it-IT" altLang="ro-RO" dirty="0" smtClean="0"/>
              <a:t>Fiecare diapozitiv ilustreaz</a:t>
            </a:r>
            <a:r>
              <a:rPr lang="ro-RO" altLang="ro-RO" dirty="0" smtClean="0"/>
              <a:t>ă</a:t>
            </a:r>
            <a:r>
              <a:rPr lang="it-IT" altLang="ro-RO" dirty="0" smtClean="0"/>
              <a:t> o </a:t>
            </a:r>
            <a:r>
              <a:rPr lang="vi-VN" altLang="ro-RO" b="1" dirty="0" smtClean="0"/>
              <a:t>singură ide</a:t>
            </a:r>
            <a:r>
              <a:rPr lang="en-US" altLang="ro-RO" b="1" dirty="0" smtClean="0"/>
              <a:t>e</a:t>
            </a:r>
            <a:endParaRPr lang="en-US" altLang="ro-RO" dirty="0" smtClean="0"/>
          </a:p>
          <a:p>
            <a:r>
              <a:rPr lang="en-US" altLang="ro-RO" dirty="0" smtClean="0"/>
              <a:t>O</a:t>
            </a:r>
            <a:r>
              <a:rPr lang="ro-RO" altLang="ro-RO" dirty="0" smtClean="0"/>
              <a:t> cantitate </a:t>
            </a:r>
            <a:r>
              <a:rPr lang="it-IT" altLang="ro-RO" dirty="0" smtClean="0"/>
              <a:t>mare de date,</a:t>
            </a:r>
            <a:r>
              <a:rPr lang="ro-RO" altLang="ro-RO" dirty="0" smtClean="0"/>
              <a:t> mai multe diapozitive. 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82290" y="480059"/>
            <a:ext cx="84963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defRPr/>
            </a:pPr>
            <a:r>
              <a:rPr lang="ro-RO" sz="40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Conținutul </a:t>
            </a:r>
            <a:r>
              <a:rPr lang="en-US" sz="4000" b="1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Diapozitiv</a:t>
            </a:r>
            <a:r>
              <a:rPr lang="ro-RO" sz="40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ului (1/2)</a:t>
            </a:r>
            <a:endParaRPr lang="en-US" altLang="ro-RO" sz="4000" b="1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Conector drept 4"/>
          <p:cNvCxnSpPr/>
          <p:nvPr/>
        </p:nvCxnSpPr>
        <p:spPr>
          <a:xfrm>
            <a:off x="482290" y="1484784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stituent număr diapozitiv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8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99030" y="1623059"/>
            <a:ext cx="8278813" cy="41116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vi-VN" dirty="0" smtClean="0">
                <a:solidFill>
                  <a:schemeClr val="tx1">
                    <a:lumMod val="95000"/>
                  </a:schemeClr>
                </a:solidFill>
              </a:rPr>
              <a:t>Folosiți cuvinte cheie, esențiale.</a:t>
            </a:r>
            <a:endParaRPr lang="ro-RO" dirty="0" smtClean="0">
              <a:solidFill>
                <a:schemeClr val="tx1">
                  <a:lumMod val="95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it-IT" dirty="0" smtClean="0">
                <a:solidFill>
                  <a:schemeClr val="tx1">
                    <a:lumMod val="95000"/>
                  </a:schemeClr>
                </a:solidFill>
              </a:rPr>
              <a:t>Nu utilizaţi antete pe diapozitive </a:t>
            </a:r>
            <a:endParaRPr lang="ro-RO" dirty="0" smtClean="0">
              <a:solidFill>
                <a:schemeClr val="tx1">
                  <a:lumMod val="95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ro-RO" dirty="0" smtClean="0">
                <a:solidFill>
                  <a:schemeClr val="tx1">
                    <a:lumMod val="95000"/>
                  </a:schemeClr>
                </a:solidFill>
              </a:rPr>
              <a:t>Nu uitați de logo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o-RO" dirty="0">
                <a:solidFill>
                  <a:schemeClr val="tx1">
                    <a:lumMod val="95000"/>
                  </a:schemeClr>
                </a:solidFill>
              </a:rPr>
              <a:t>N</a:t>
            </a:r>
            <a:r>
              <a:rPr lang="ro-RO" dirty="0" smtClean="0">
                <a:solidFill>
                  <a:schemeClr val="tx1">
                    <a:lumMod val="95000"/>
                  </a:schemeClr>
                </a:solidFill>
              </a:rPr>
              <a:t>umărul  diapozitivului în josul paginii 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Spaţiile 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dintre linii </a:t>
            </a:r>
            <a:r>
              <a:rPr lang="ro-RO" dirty="0" smtClean="0">
                <a:solidFill>
                  <a:schemeClr val="tx1">
                    <a:lumMod val="95000"/>
                  </a:schemeClr>
                </a:solidFill>
              </a:rPr>
              <a:t>-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cel 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puţin </a:t>
            </a:r>
            <a:r>
              <a:rPr lang="ro-RO" dirty="0" smtClean="0">
                <a:solidFill>
                  <a:schemeClr val="tx1">
                    <a:lumMod val="95000"/>
                  </a:schemeClr>
                </a:solidFill>
              </a:rPr>
              <a:t>înălțimea majusculei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o-RO" b="1" dirty="0" err="1"/>
              <a:t>Spatiul</a:t>
            </a:r>
            <a:r>
              <a:rPr lang="ro-RO" b="1" dirty="0"/>
              <a:t> gol e </a:t>
            </a:r>
            <a:r>
              <a:rPr lang="ro-RO" b="1" dirty="0" smtClean="0"/>
              <a:t>bun - </a:t>
            </a:r>
            <a:r>
              <a:rPr lang="ro-RO" dirty="0" smtClean="0"/>
              <a:t>sugerează importanță </a:t>
            </a:r>
            <a:r>
              <a:rPr lang="ro-RO" dirty="0"/>
              <a:t>si calitate</a:t>
            </a:r>
            <a:endParaRPr lang="ro-RO" dirty="0" smtClean="0">
              <a:solidFill>
                <a:schemeClr val="tx1">
                  <a:lumMod val="95000"/>
                </a:schemeClr>
              </a:solidFill>
            </a:endParaRPr>
          </a:p>
          <a:p>
            <a:pPr marL="0" indent="0" algn="just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ro-RO" dirty="0" smtClean="0">
              <a:solidFill>
                <a:schemeClr val="tx1">
                  <a:lumMod val="95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o-RO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67544" y="480059"/>
            <a:ext cx="84963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defRPr/>
            </a:pPr>
            <a:r>
              <a:rPr lang="ro-RO" sz="4000" b="1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Continutul</a:t>
            </a:r>
            <a:r>
              <a:rPr lang="ro-RO" sz="40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Diapozitiv</a:t>
            </a:r>
            <a:r>
              <a:rPr lang="ro-RO" sz="40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ului (2/2)</a:t>
            </a:r>
            <a:endParaRPr lang="en-US" altLang="ro-RO" sz="4000" b="1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Conector drept 5"/>
          <p:cNvCxnSpPr/>
          <p:nvPr/>
        </p:nvCxnSpPr>
        <p:spPr>
          <a:xfrm>
            <a:off x="482290" y="1484784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068" name="Picture 12" descr="https://encrypted-tbn0.gstatic.com/images?q=tbn:ANd9GcSxYaK3hFQrx24XsnCKPGFD9PZtDClJZmCW8Qtvu7x8TuzkYPTH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31620" y="98734"/>
            <a:ext cx="1222375" cy="13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ubstituent număr diapozitiv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9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Particularizare 3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ACCBF9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ACCBF9"/>
      </a:accent6>
      <a:hlink>
        <a:srgbClr val="84B2F6"/>
      </a:hlink>
      <a:folHlink>
        <a:srgbClr val="3EBBF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TC103457475[[fn=Cadru]]</Template>
  <TotalTime>898</TotalTime>
  <Words>602</Words>
  <Application>Microsoft Office PowerPoint</Application>
  <PresentationFormat>On-screen Show (4:3)</PresentationFormat>
  <Paragraphs>117</Paragraphs>
  <Slides>18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Circuit</vt:lpstr>
      <vt:lpstr>Temă Office</vt:lpstr>
      <vt:lpstr>Reguli de bază pentru prezentări</vt:lpstr>
      <vt:lpstr>Pregătirea unei prezentări (1/2)</vt:lpstr>
      <vt:lpstr>Pregătirea unei prezentări (2/2)</vt:lpstr>
      <vt:lpstr>Reguli de bază pentru prezentări</vt:lpstr>
      <vt:lpstr>Reguli de bază</vt:lpstr>
      <vt:lpstr>Culori contrastante</vt:lpstr>
      <vt:lpstr>Aspectul diapozitivului</vt:lpstr>
      <vt:lpstr>Slide 8</vt:lpstr>
      <vt:lpstr>Slide 9</vt:lpstr>
      <vt:lpstr>Formatarea textului (1/2)</vt:lpstr>
      <vt:lpstr>Formatarea textului (2/2)</vt:lpstr>
      <vt:lpstr>Majuscule</vt:lpstr>
      <vt:lpstr>Marcatori (1/2)</vt:lpstr>
      <vt:lpstr>Marcatori (2/2)</vt:lpstr>
      <vt:lpstr>Elemente grafice (1/3)</vt:lpstr>
      <vt:lpstr>Elemente grafice (2/3)</vt:lpstr>
      <vt:lpstr>Elemente grafice (3/3)</vt:lpstr>
      <vt:lpstr>“Simplitatea e suma tuturor lucrurilor care oferă garanţia înţelegerii şi merită să te apleci asupra lor.” 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Preferred Customer</dc:creator>
  <cp:lastModifiedBy>user</cp:lastModifiedBy>
  <cp:revision>101</cp:revision>
  <dcterms:created xsi:type="dcterms:W3CDTF">2002-02-06T01:18:21Z</dcterms:created>
  <dcterms:modified xsi:type="dcterms:W3CDTF">2017-01-09T21:50:01Z</dcterms:modified>
</cp:coreProperties>
</file>